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77" r:id="rId3"/>
    <p:sldMasterId id="2147483683" r:id="rId4"/>
    <p:sldMasterId id="2147483697" r:id="rId5"/>
    <p:sldMasterId id="2147483701" r:id="rId6"/>
  </p:sldMasterIdLst>
  <p:notesMasterIdLst>
    <p:notesMasterId r:id="rId31"/>
  </p:notesMasterIdLst>
  <p:sldIdLst>
    <p:sldId id="355" r:id="rId7"/>
    <p:sldId id="295" r:id="rId8"/>
    <p:sldId id="395" r:id="rId9"/>
    <p:sldId id="398" r:id="rId10"/>
    <p:sldId id="281" r:id="rId11"/>
    <p:sldId id="342" r:id="rId12"/>
    <p:sldId id="391" r:id="rId13"/>
    <p:sldId id="411" r:id="rId14"/>
    <p:sldId id="413" r:id="rId15"/>
    <p:sldId id="406" r:id="rId16"/>
    <p:sldId id="407" r:id="rId17"/>
    <p:sldId id="408" r:id="rId18"/>
    <p:sldId id="399" r:id="rId19"/>
    <p:sldId id="400" r:id="rId20"/>
    <p:sldId id="415" r:id="rId21"/>
    <p:sldId id="402" r:id="rId22"/>
    <p:sldId id="403" r:id="rId23"/>
    <p:sldId id="404" r:id="rId24"/>
    <p:sldId id="405" r:id="rId25"/>
    <p:sldId id="393" r:id="rId26"/>
    <p:sldId id="410" r:id="rId27"/>
    <p:sldId id="414" r:id="rId28"/>
    <p:sldId id="380" r:id="rId29"/>
    <p:sldId id="381" r:id="rId30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608CA"/>
    <a:srgbClr val="0000FF"/>
    <a:srgbClr val="032ACF"/>
    <a:srgbClr val="0F06CC"/>
    <a:srgbClr val="1F08CA"/>
    <a:srgbClr val="E9E6FE"/>
    <a:srgbClr val="E8E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55" autoAdjust="0"/>
  </p:normalViewPr>
  <p:slideViewPr>
    <p:cSldViewPr>
      <p:cViewPr varScale="1">
        <p:scale>
          <a:sx n="97" d="100"/>
          <a:sy n="97" d="100"/>
        </p:scale>
        <p:origin x="102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F617D-90C0-431E-862E-5032F5D510E1}" type="doc">
      <dgm:prSet loTypeId="urn:microsoft.com/office/officeart/2005/8/layout/matrix1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9A7110FD-DA2F-4A99-9420-282C0CB098EF}">
      <dgm:prSet phldrT="[Text]" custT="1"/>
      <dgm:spPr>
        <a:xfrm>
          <a:off x="1849120" y="1206499"/>
          <a:ext cx="1584960" cy="804333"/>
        </a:xfrm>
        <a:prstGeom prst="roundRect">
          <a:avLst/>
        </a:prstGeom>
        <a:solidFill>
          <a:srgbClr val="F7964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800" b="1" dirty="0">
              <a:solidFill>
                <a:srgbClr val="0033CC"/>
              </a:solidFill>
              <a:latin typeface="Calibri"/>
              <a:ea typeface="+mn-ea"/>
              <a:cs typeface="+mn-cs"/>
            </a:rPr>
            <a:t>2008</a:t>
          </a:r>
        </a:p>
      </dgm:t>
    </dgm:pt>
    <dgm:pt modelId="{E42F825F-E3CE-4727-B605-C0724AFAD90C}" type="parTrans" cxnId="{4F857CB9-A2FE-4BFD-A7CB-2F6CD91A0D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937F62-46D4-4970-8DDA-D88A4B2815A9}" type="sibTrans" cxnId="{4F857CB9-A2FE-4BFD-A7CB-2F6CD91A0D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181755-BF67-491D-8533-F0581FA29646}">
      <dgm:prSet phldrT="[Text]" custT="1"/>
      <dgm:spPr>
        <a:xfrm rot="16200000">
          <a:off x="516466" y="-516466"/>
          <a:ext cx="1608666" cy="2641600"/>
        </a:xfrm>
        <a:prstGeom prst="round1Rect">
          <a:avLst/>
        </a:prstGeom>
        <a:solidFill>
          <a:srgbClr val="F79646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Road Accidents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4,84,704</a:t>
          </a:r>
        </a:p>
      </dgm:t>
    </dgm:pt>
    <dgm:pt modelId="{5086FBEE-C715-4941-862E-432629C526C9}" type="parTrans" cxnId="{38EDA462-B111-4883-A282-041387A2BC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9D6123-9DF5-48C8-AEFB-ADF706C21987}" type="sibTrans" cxnId="{38EDA462-B111-4883-A282-041387A2BC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10C184-0BFD-45AC-812F-157997D8A81F}">
      <dgm:prSet phldrT="[Text]" custT="1"/>
      <dgm:spPr>
        <a:xfrm>
          <a:off x="2641600" y="0"/>
          <a:ext cx="2641600" cy="1608666"/>
        </a:xfrm>
        <a:prstGeom prst="round1Rect">
          <a:avLst/>
        </a:prstGeom>
        <a:solidFill>
          <a:srgbClr val="F79646">
            <a:alpha val="90000"/>
            <a:hueOff val="0"/>
            <a:satOff val="0"/>
            <a:lumOff val="0"/>
            <a:alphaOff val="-13333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Persons Injured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5,23,193</a:t>
          </a:r>
        </a:p>
      </dgm:t>
    </dgm:pt>
    <dgm:pt modelId="{B3E2CE43-B2B6-48D0-BC97-FD4CD12C1ED0}" type="parTrans" cxnId="{2B0F8435-844E-4805-876E-5CC3820534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C72909-6411-4D17-B435-C8AD14C02E87}" type="sibTrans" cxnId="{2B0F8435-844E-4805-876E-5CC3820534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0999B2-7CC9-4039-89CA-45D0D9F9AE53}">
      <dgm:prSet phldrT="[Text]" custT="1"/>
      <dgm:spPr>
        <a:xfrm rot="10800000">
          <a:off x="0" y="1608666"/>
          <a:ext cx="2641600" cy="1608666"/>
        </a:xfrm>
        <a:prstGeom prst="round1Rect">
          <a:avLst/>
        </a:prstGeom>
        <a:solidFill>
          <a:srgbClr val="F79646">
            <a:alpha val="90000"/>
            <a:hueOff val="0"/>
            <a:satOff val="0"/>
            <a:lumOff val="0"/>
            <a:alphaOff val="-26667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Fatalities              1,19,860</a:t>
          </a:r>
        </a:p>
      </dgm:t>
    </dgm:pt>
    <dgm:pt modelId="{1CDAD6A1-C1E4-44F6-9848-C609791F334D}" type="parTrans" cxnId="{9E638462-F2F1-497F-A24B-6ED15039C7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17EFA6-77EB-4019-A18E-D9D0418A06D4}" type="sibTrans" cxnId="{9E638462-F2F1-497F-A24B-6ED15039C7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969CF2-F69C-4825-9018-043DF12ED062}">
      <dgm:prSet phldrT="[Text]" custT="1"/>
      <dgm:spPr>
        <a:xfrm rot="5400000">
          <a:off x="3158066" y="1092199"/>
          <a:ext cx="1608666" cy="2641600"/>
        </a:xfrm>
        <a:prstGeom prst="round1Rect">
          <a:avLst/>
        </a:prstGeom>
        <a:solidFill>
          <a:srgbClr val="F79646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Every hour     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55 accidents &amp;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14 deaths</a:t>
          </a:r>
        </a:p>
      </dgm:t>
    </dgm:pt>
    <dgm:pt modelId="{F772CDD4-5A57-44D5-9D66-74DBF1BD4947}" type="parTrans" cxnId="{85E05BE4-C234-4AD6-970A-A72A2429E4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1F2D5D-BE8E-4D6E-90D9-34D87165EFD6}" type="sibTrans" cxnId="{85E05BE4-C234-4AD6-970A-A72A2429E4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112E78-1BB6-42A0-881B-AD3D6466DBAE}" type="pres">
      <dgm:prSet presAssocID="{3E4F617D-90C0-431E-862E-5032F5D510E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320234-EBBC-4285-B896-B1DD1C021D8C}" type="pres">
      <dgm:prSet presAssocID="{3E4F617D-90C0-431E-862E-5032F5D510E1}" presName="matrix" presStyleCnt="0"/>
      <dgm:spPr/>
    </dgm:pt>
    <dgm:pt modelId="{2061274C-0E5D-462C-A380-17F0D6D0F003}" type="pres">
      <dgm:prSet presAssocID="{3E4F617D-90C0-431E-862E-5032F5D510E1}" presName="tile1" presStyleLbl="node1" presStyleIdx="0" presStyleCnt="4"/>
      <dgm:spPr/>
    </dgm:pt>
    <dgm:pt modelId="{13979A3C-CA6F-4D61-98E4-5763C482200A}" type="pres">
      <dgm:prSet presAssocID="{3E4F617D-90C0-431E-862E-5032F5D510E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1BB232-24D9-42D2-A02D-35617C32DDE4}" type="pres">
      <dgm:prSet presAssocID="{3E4F617D-90C0-431E-862E-5032F5D510E1}" presName="tile2" presStyleLbl="node1" presStyleIdx="1" presStyleCnt="4"/>
      <dgm:spPr/>
    </dgm:pt>
    <dgm:pt modelId="{96F9078D-3E9D-44D3-B364-8BDB654B3D72}" type="pres">
      <dgm:prSet presAssocID="{3E4F617D-90C0-431E-862E-5032F5D510E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01D1E81-2D55-42CF-B8FA-21B49CDBBA09}" type="pres">
      <dgm:prSet presAssocID="{3E4F617D-90C0-431E-862E-5032F5D510E1}" presName="tile3" presStyleLbl="node1" presStyleIdx="2" presStyleCnt="4" custLinFactNeighborY="1053"/>
      <dgm:spPr/>
    </dgm:pt>
    <dgm:pt modelId="{7752F567-B12A-455D-B5BB-A8AF259B0B60}" type="pres">
      <dgm:prSet presAssocID="{3E4F617D-90C0-431E-862E-5032F5D510E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FA47B63-3F94-4393-B175-1B5628D872E9}" type="pres">
      <dgm:prSet presAssocID="{3E4F617D-90C0-431E-862E-5032F5D510E1}" presName="tile4" presStyleLbl="node1" presStyleIdx="3" presStyleCnt="4"/>
      <dgm:spPr/>
    </dgm:pt>
    <dgm:pt modelId="{76345935-B823-4E15-938D-1B6C74FB69AC}" type="pres">
      <dgm:prSet presAssocID="{3E4F617D-90C0-431E-862E-5032F5D510E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391CB65-464E-4042-8EAD-4166CA90B1A4}" type="pres">
      <dgm:prSet presAssocID="{3E4F617D-90C0-431E-862E-5032F5D510E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FDE7009-9FAF-4BCB-9905-C48FDEB56219}" type="presOf" srcId="{9A7110FD-DA2F-4A99-9420-282C0CB098EF}" destId="{A391CB65-464E-4042-8EAD-4166CA90B1A4}" srcOrd="0" destOrd="0" presId="urn:microsoft.com/office/officeart/2005/8/layout/matrix1"/>
    <dgm:cxn modelId="{1ADA6421-F91D-430D-AA72-7F03993E4921}" type="presOf" srcId="{7A10C184-0BFD-45AC-812F-157997D8A81F}" destId="{96F9078D-3E9D-44D3-B364-8BDB654B3D72}" srcOrd="1" destOrd="0" presId="urn:microsoft.com/office/officeart/2005/8/layout/matrix1"/>
    <dgm:cxn modelId="{5676D72A-F875-4732-B541-FE50F3177CC8}" type="presOf" srcId="{AF181755-BF67-491D-8533-F0581FA29646}" destId="{13979A3C-CA6F-4D61-98E4-5763C482200A}" srcOrd="1" destOrd="0" presId="urn:microsoft.com/office/officeart/2005/8/layout/matrix1"/>
    <dgm:cxn modelId="{2B0F8435-844E-4805-876E-5CC382053470}" srcId="{9A7110FD-DA2F-4A99-9420-282C0CB098EF}" destId="{7A10C184-0BFD-45AC-812F-157997D8A81F}" srcOrd="1" destOrd="0" parTransId="{B3E2CE43-B2B6-48D0-BC97-FD4CD12C1ED0}" sibTransId="{36C72909-6411-4D17-B435-C8AD14C02E87}"/>
    <dgm:cxn modelId="{7E8EB141-BECA-4E88-8843-9564C2F27472}" type="presOf" srcId="{9F0999B2-7CC9-4039-89CA-45D0D9F9AE53}" destId="{7752F567-B12A-455D-B5BB-A8AF259B0B60}" srcOrd="1" destOrd="0" presId="urn:microsoft.com/office/officeart/2005/8/layout/matrix1"/>
    <dgm:cxn modelId="{9E638462-F2F1-497F-A24B-6ED15039C7F9}" srcId="{9A7110FD-DA2F-4A99-9420-282C0CB098EF}" destId="{9F0999B2-7CC9-4039-89CA-45D0D9F9AE53}" srcOrd="2" destOrd="0" parTransId="{1CDAD6A1-C1E4-44F6-9848-C609791F334D}" sibTransId="{6B17EFA6-77EB-4019-A18E-D9D0418A06D4}"/>
    <dgm:cxn modelId="{38EDA462-B111-4883-A282-041387A2BCF8}" srcId="{9A7110FD-DA2F-4A99-9420-282C0CB098EF}" destId="{AF181755-BF67-491D-8533-F0581FA29646}" srcOrd="0" destOrd="0" parTransId="{5086FBEE-C715-4941-862E-432629C526C9}" sibTransId="{9C9D6123-9DF5-48C8-AEFB-ADF706C21987}"/>
    <dgm:cxn modelId="{B6897A48-7498-4510-81DF-500B9C6B52E9}" type="presOf" srcId="{5C969CF2-F69C-4825-9018-043DF12ED062}" destId="{76345935-B823-4E15-938D-1B6C74FB69AC}" srcOrd="1" destOrd="0" presId="urn:microsoft.com/office/officeart/2005/8/layout/matrix1"/>
    <dgm:cxn modelId="{C74A4C75-DAC5-4F23-AE3E-751918AD69F3}" type="presOf" srcId="{7A10C184-0BFD-45AC-812F-157997D8A81F}" destId="{F51BB232-24D9-42D2-A02D-35617C32DDE4}" srcOrd="0" destOrd="0" presId="urn:microsoft.com/office/officeart/2005/8/layout/matrix1"/>
    <dgm:cxn modelId="{38DA1387-D58B-4867-B5E0-A7461A6BD251}" type="presOf" srcId="{5C969CF2-F69C-4825-9018-043DF12ED062}" destId="{5FA47B63-3F94-4393-B175-1B5628D872E9}" srcOrd="0" destOrd="0" presId="urn:microsoft.com/office/officeart/2005/8/layout/matrix1"/>
    <dgm:cxn modelId="{4F857CB9-A2FE-4BFD-A7CB-2F6CD91A0DD1}" srcId="{3E4F617D-90C0-431E-862E-5032F5D510E1}" destId="{9A7110FD-DA2F-4A99-9420-282C0CB098EF}" srcOrd="0" destOrd="0" parTransId="{E42F825F-E3CE-4727-B605-C0724AFAD90C}" sibTransId="{64937F62-46D4-4970-8DDA-D88A4B2815A9}"/>
    <dgm:cxn modelId="{311D61D5-9EE4-4789-A412-460CE846DF37}" type="presOf" srcId="{3E4F617D-90C0-431E-862E-5032F5D510E1}" destId="{D3112E78-1BB6-42A0-881B-AD3D6466DBAE}" srcOrd="0" destOrd="0" presId="urn:microsoft.com/office/officeart/2005/8/layout/matrix1"/>
    <dgm:cxn modelId="{CB8FB1E0-CF01-41FD-B79A-E2E2C89DB786}" type="presOf" srcId="{9F0999B2-7CC9-4039-89CA-45D0D9F9AE53}" destId="{601D1E81-2D55-42CF-B8FA-21B49CDBBA09}" srcOrd="0" destOrd="0" presId="urn:microsoft.com/office/officeart/2005/8/layout/matrix1"/>
    <dgm:cxn modelId="{85E05BE4-C234-4AD6-970A-A72A2429E419}" srcId="{9A7110FD-DA2F-4A99-9420-282C0CB098EF}" destId="{5C969CF2-F69C-4825-9018-043DF12ED062}" srcOrd="3" destOrd="0" parTransId="{F772CDD4-5A57-44D5-9D66-74DBF1BD4947}" sibTransId="{321F2D5D-BE8E-4D6E-90D9-34D87165EFD6}"/>
    <dgm:cxn modelId="{6D1E40FB-3674-4BDF-BD69-0D4DDEDB9C2E}" type="presOf" srcId="{AF181755-BF67-491D-8533-F0581FA29646}" destId="{2061274C-0E5D-462C-A380-17F0D6D0F003}" srcOrd="0" destOrd="0" presId="urn:microsoft.com/office/officeart/2005/8/layout/matrix1"/>
    <dgm:cxn modelId="{483C2255-7004-448F-B6A0-ACD27DA6F628}" type="presParOf" srcId="{D3112E78-1BB6-42A0-881B-AD3D6466DBAE}" destId="{55320234-EBBC-4285-B896-B1DD1C021D8C}" srcOrd="0" destOrd="0" presId="urn:microsoft.com/office/officeart/2005/8/layout/matrix1"/>
    <dgm:cxn modelId="{0FF3EDCE-781C-4B01-9C45-3FE2422A7494}" type="presParOf" srcId="{55320234-EBBC-4285-B896-B1DD1C021D8C}" destId="{2061274C-0E5D-462C-A380-17F0D6D0F003}" srcOrd="0" destOrd="0" presId="urn:microsoft.com/office/officeart/2005/8/layout/matrix1"/>
    <dgm:cxn modelId="{A38A1C3A-4BB3-425A-8E6B-CF0A371377A1}" type="presParOf" srcId="{55320234-EBBC-4285-B896-B1DD1C021D8C}" destId="{13979A3C-CA6F-4D61-98E4-5763C482200A}" srcOrd="1" destOrd="0" presId="urn:microsoft.com/office/officeart/2005/8/layout/matrix1"/>
    <dgm:cxn modelId="{397284A5-1CC3-421D-AE0D-D8CB2F342328}" type="presParOf" srcId="{55320234-EBBC-4285-B896-B1DD1C021D8C}" destId="{F51BB232-24D9-42D2-A02D-35617C32DDE4}" srcOrd="2" destOrd="0" presId="urn:microsoft.com/office/officeart/2005/8/layout/matrix1"/>
    <dgm:cxn modelId="{46AE2BED-C79C-45CC-A4F3-55A7E5642355}" type="presParOf" srcId="{55320234-EBBC-4285-B896-B1DD1C021D8C}" destId="{96F9078D-3E9D-44D3-B364-8BDB654B3D72}" srcOrd="3" destOrd="0" presId="urn:microsoft.com/office/officeart/2005/8/layout/matrix1"/>
    <dgm:cxn modelId="{0145EEB3-AC30-449A-B8C8-95D7E2D35F4E}" type="presParOf" srcId="{55320234-EBBC-4285-B896-B1DD1C021D8C}" destId="{601D1E81-2D55-42CF-B8FA-21B49CDBBA09}" srcOrd="4" destOrd="0" presId="urn:microsoft.com/office/officeart/2005/8/layout/matrix1"/>
    <dgm:cxn modelId="{CE3422D3-21CD-41A9-BCDF-EF08C0B9CFBC}" type="presParOf" srcId="{55320234-EBBC-4285-B896-B1DD1C021D8C}" destId="{7752F567-B12A-455D-B5BB-A8AF259B0B60}" srcOrd="5" destOrd="0" presId="urn:microsoft.com/office/officeart/2005/8/layout/matrix1"/>
    <dgm:cxn modelId="{5AFA8E3A-5D57-46BF-B3A1-733085C64593}" type="presParOf" srcId="{55320234-EBBC-4285-B896-B1DD1C021D8C}" destId="{5FA47B63-3F94-4393-B175-1B5628D872E9}" srcOrd="6" destOrd="0" presId="urn:microsoft.com/office/officeart/2005/8/layout/matrix1"/>
    <dgm:cxn modelId="{2DF93CF0-08DE-489A-9614-913AD5188955}" type="presParOf" srcId="{55320234-EBBC-4285-B896-B1DD1C021D8C}" destId="{76345935-B823-4E15-938D-1B6C74FB69AC}" srcOrd="7" destOrd="0" presId="urn:microsoft.com/office/officeart/2005/8/layout/matrix1"/>
    <dgm:cxn modelId="{42245ECD-FBAC-4EEF-BAA1-4ECB31FDCC1E}" type="presParOf" srcId="{D3112E78-1BB6-42A0-881B-AD3D6466DBAE}" destId="{A391CB65-464E-4042-8EAD-4166CA90B1A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F617D-90C0-431E-862E-5032F5D510E1}" type="doc">
      <dgm:prSet loTypeId="urn:microsoft.com/office/officeart/2005/8/layout/matrix1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A7110FD-DA2F-4A99-9420-282C0CB098EF}">
      <dgm:prSet phldrT="[Text]" custT="1"/>
      <dgm:spPr>
        <a:xfrm>
          <a:off x="1849120" y="1206499"/>
          <a:ext cx="1584960" cy="804333"/>
        </a:xfrm>
        <a:prstGeom prst="roundRect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800" b="1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rPr>
            <a:t>2018</a:t>
          </a:r>
        </a:p>
      </dgm:t>
    </dgm:pt>
    <dgm:pt modelId="{E42F825F-E3CE-4727-B605-C0724AFAD90C}" type="parTrans" cxnId="{4F857CB9-A2FE-4BFD-A7CB-2F6CD91A0D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937F62-46D4-4970-8DDA-D88A4B2815A9}" type="sibTrans" cxnId="{4F857CB9-A2FE-4BFD-A7CB-2F6CD91A0D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181755-BF67-491D-8533-F0581FA29646}">
      <dgm:prSet phldrT="[Text]" custT="1"/>
      <dgm:spPr>
        <a:xfrm rot="16200000">
          <a:off x="516466" y="-516466"/>
          <a:ext cx="1608666" cy="2641600"/>
        </a:xfrm>
        <a:prstGeom prst="round1Rect">
          <a:avLst/>
        </a:prstGeom>
        <a:solidFill>
          <a:srgbClr val="4F81BD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Road Accidents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4,67,004</a:t>
          </a:r>
        </a:p>
      </dgm:t>
    </dgm:pt>
    <dgm:pt modelId="{5086FBEE-C715-4941-862E-432629C526C9}" type="parTrans" cxnId="{38EDA462-B111-4883-A282-041387A2BC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9D6123-9DF5-48C8-AEFB-ADF706C21987}" type="sibTrans" cxnId="{38EDA462-B111-4883-A282-041387A2BC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10C184-0BFD-45AC-812F-157997D8A81F}">
      <dgm:prSet phldrT="[Text]" custT="1"/>
      <dgm:spPr>
        <a:xfrm>
          <a:off x="2641600" y="0"/>
          <a:ext cx="2641600" cy="1608666"/>
        </a:xfrm>
        <a:prstGeom prst="round1Rect">
          <a:avLst/>
        </a:prstGeom>
        <a:solidFill>
          <a:srgbClr val="4F81BD">
            <a:alpha val="90000"/>
            <a:hueOff val="0"/>
            <a:satOff val="0"/>
            <a:lumOff val="0"/>
            <a:alphaOff val="-13333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Persons Injured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4,69,418</a:t>
          </a:r>
        </a:p>
      </dgm:t>
    </dgm:pt>
    <dgm:pt modelId="{B3E2CE43-B2B6-48D0-BC97-FD4CD12C1ED0}" type="parTrans" cxnId="{2B0F8435-844E-4805-876E-5CC3820534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C72909-6411-4D17-B435-C8AD14C02E87}" type="sibTrans" cxnId="{2B0F8435-844E-4805-876E-5CC3820534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0999B2-7CC9-4039-89CA-45D0D9F9AE53}">
      <dgm:prSet phldrT="[Text]" custT="1"/>
      <dgm:spPr>
        <a:xfrm rot="10800000">
          <a:off x="0" y="1608666"/>
          <a:ext cx="2641600" cy="1608666"/>
        </a:xfrm>
        <a:prstGeom prst="round1Rect">
          <a:avLst/>
        </a:prstGeom>
        <a:solidFill>
          <a:srgbClr val="4F81BD">
            <a:alpha val="90000"/>
            <a:hueOff val="0"/>
            <a:satOff val="0"/>
            <a:lumOff val="0"/>
            <a:alphaOff val="-26667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Fatalities              1,51,417</a:t>
          </a:r>
          <a:endParaRPr lang="en-US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CDAD6A1-C1E4-44F6-9848-C609791F334D}" type="parTrans" cxnId="{9E638462-F2F1-497F-A24B-6ED15039C7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17EFA6-77EB-4019-A18E-D9D0418A06D4}" type="sibTrans" cxnId="{9E638462-F2F1-497F-A24B-6ED15039C7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969CF2-F69C-4825-9018-043DF12ED062}">
      <dgm:prSet phldrT="[Text]" custT="1"/>
      <dgm:spPr>
        <a:xfrm rot="5400000">
          <a:off x="3158066" y="1092199"/>
          <a:ext cx="1608666" cy="2641600"/>
        </a:xfrm>
        <a:prstGeom prst="round1Rect">
          <a:avLst/>
        </a:prstGeom>
        <a:solidFill>
          <a:srgbClr val="4F81BD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Every hour     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53 accidents &amp;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17 deaths</a:t>
          </a:r>
        </a:p>
      </dgm:t>
    </dgm:pt>
    <dgm:pt modelId="{F772CDD4-5A57-44D5-9D66-74DBF1BD4947}" type="parTrans" cxnId="{85E05BE4-C234-4AD6-970A-A72A2429E4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1F2D5D-BE8E-4D6E-90D9-34D87165EFD6}" type="sibTrans" cxnId="{85E05BE4-C234-4AD6-970A-A72A2429E4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112E78-1BB6-42A0-881B-AD3D6466DBAE}" type="pres">
      <dgm:prSet presAssocID="{3E4F617D-90C0-431E-862E-5032F5D510E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320234-EBBC-4285-B896-B1DD1C021D8C}" type="pres">
      <dgm:prSet presAssocID="{3E4F617D-90C0-431E-862E-5032F5D510E1}" presName="matrix" presStyleCnt="0"/>
      <dgm:spPr/>
    </dgm:pt>
    <dgm:pt modelId="{2061274C-0E5D-462C-A380-17F0D6D0F003}" type="pres">
      <dgm:prSet presAssocID="{3E4F617D-90C0-431E-862E-5032F5D510E1}" presName="tile1" presStyleLbl="node1" presStyleIdx="0" presStyleCnt="4" custLinFactNeighborX="0"/>
      <dgm:spPr/>
    </dgm:pt>
    <dgm:pt modelId="{13979A3C-CA6F-4D61-98E4-5763C482200A}" type="pres">
      <dgm:prSet presAssocID="{3E4F617D-90C0-431E-862E-5032F5D510E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1BB232-24D9-42D2-A02D-35617C32DDE4}" type="pres">
      <dgm:prSet presAssocID="{3E4F617D-90C0-431E-862E-5032F5D510E1}" presName="tile2" presStyleLbl="node1" presStyleIdx="1" presStyleCnt="4"/>
      <dgm:spPr/>
    </dgm:pt>
    <dgm:pt modelId="{96F9078D-3E9D-44D3-B364-8BDB654B3D72}" type="pres">
      <dgm:prSet presAssocID="{3E4F617D-90C0-431E-862E-5032F5D510E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01D1E81-2D55-42CF-B8FA-21B49CDBBA09}" type="pres">
      <dgm:prSet presAssocID="{3E4F617D-90C0-431E-862E-5032F5D510E1}" presName="tile3" presStyleLbl="node1" presStyleIdx="2" presStyleCnt="4" custLinFactNeighborY="1053"/>
      <dgm:spPr/>
    </dgm:pt>
    <dgm:pt modelId="{7752F567-B12A-455D-B5BB-A8AF259B0B60}" type="pres">
      <dgm:prSet presAssocID="{3E4F617D-90C0-431E-862E-5032F5D510E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FA47B63-3F94-4393-B175-1B5628D872E9}" type="pres">
      <dgm:prSet presAssocID="{3E4F617D-90C0-431E-862E-5032F5D510E1}" presName="tile4" presStyleLbl="node1" presStyleIdx="3" presStyleCnt="4"/>
      <dgm:spPr/>
    </dgm:pt>
    <dgm:pt modelId="{76345935-B823-4E15-938D-1B6C74FB69AC}" type="pres">
      <dgm:prSet presAssocID="{3E4F617D-90C0-431E-862E-5032F5D510E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391CB65-464E-4042-8EAD-4166CA90B1A4}" type="pres">
      <dgm:prSet presAssocID="{3E4F617D-90C0-431E-862E-5032F5D510E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FDE7009-9FAF-4BCB-9905-C48FDEB56219}" type="presOf" srcId="{9A7110FD-DA2F-4A99-9420-282C0CB098EF}" destId="{A391CB65-464E-4042-8EAD-4166CA90B1A4}" srcOrd="0" destOrd="0" presId="urn:microsoft.com/office/officeart/2005/8/layout/matrix1"/>
    <dgm:cxn modelId="{1ADA6421-F91D-430D-AA72-7F03993E4921}" type="presOf" srcId="{7A10C184-0BFD-45AC-812F-157997D8A81F}" destId="{96F9078D-3E9D-44D3-B364-8BDB654B3D72}" srcOrd="1" destOrd="0" presId="urn:microsoft.com/office/officeart/2005/8/layout/matrix1"/>
    <dgm:cxn modelId="{5676D72A-F875-4732-B541-FE50F3177CC8}" type="presOf" srcId="{AF181755-BF67-491D-8533-F0581FA29646}" destId="{13979A3C-CA6F-4D61-98E4-5763C482200A}" srcOrd="1" destOrd="0" presId="urn:microsoft.com/office/officeart/2005/8/layout/matrix1"/>
    <dgm:cxn modelId="{2B0F8435-844E-4805-876E-5CC382053470}" srcId="{9A7110FD-DA2F-4A99-9420-282C0CB098EF}" destId="{7A10C184-0BFD-45AC-812F-157997D8A81F}" srcOrd="1" destOrd="0" parTransId="{B3E2CE43-B2B6-48D0-BC97-FD4CD12C1ED0}" sibTransId="{36C72909-6411-4D17-B435-C8AD14C02E87}"/>
    <dgm:cxn modelId="{7E8EB141-BECA-4E88-8843-9564C2F27472}" type="presOf" srcId="{9F0999B2-7CC9-4039-89CA-45D0D9F9AE53}" destId="{7752F567-B12A-455D-B5BB-A8AF259B0B60}" srcOrd="1" destOrd="0" presId="urn:microsoft.com/office/officeart/2005/8/layout/matrix1"/>
    <dgm:cxn modelId="{9E638462-F2F1-497F-A24B-6ED15039C7F9}" srcId="{9A7110FD-DA2F-4A99-9420-282C0CB098EF}" destId="{9F0999B2-7CC9-4039-89CA-45D0D9F9AE53}" srcOrd="2" destOrd="0" parTransId="{1CDAD6A1-C1E4-44F6-9848-C609791F334D}" sibTransId="{6B17EFA6-77EB-4019-A18E-D9D0418A06D4}"/>
    <dgm:cxn modelId="{38EDA462-B111-4883-A282-041387A2BCF8}" srcId="{9A7110FD-DA2F-4A99-9420-282C0CB098EF}" destId="{AF181755-BF67-491D-8533-F0581FA29646}" srcOrd="0" destOrd="0" parTransId="{5086FBEE-C715-4941-862E-432629C526C9}" sibTransId="{9C9D6123-9DF5-48C8-AEFB-ADF706C21987}"/>
    <dgm:cxn modelId="{B6897A48-7498-4510-81DF-500B9C6B52E9}" type="presOf" srcId="{5C969CF2-F69C-4825-9018-043DF12ED062}" destId="{76345935-B823-4E15-938D-1B6C74FB69AC}" srcOrd="1" destOrd="0" presId="urn:microsoft.com/office/officeart/2005/8/layout/matrix1"/>
    <dgm:cxn modelId="{C74A4C75-DAC5-4F23-AE3E-751918AD69F3}" type="presOf" srcId="{7A10C184-0BFD-45AC-812F-157997D8A81F}" destId="{F51BB232-24D9-42D2-A02D-35617C32DDE4}" srcOrd="0" destOrd="0" presId="urn:microsoft.com/office/officeart/2005/8/layout/matrix1"/>
    <dgm:cxn modelId="{38DA1387-D58B-4867-B5E0-A7461A6BD251}" type="presOf" srcId="{5C969CF2-F69C-4825-9018-043DF12ED062}" destId="{5FA47B63-3F94-4393-B175-1B5628D872E9}" srcOrd="0" destOrd="0" presId="urn:microsoft.com/office/officeart/2005/8/layout/matrix1"/>
    <dgm:cxn modelId="{4F857CB9-A2FE-4BFD-A7CB-2F6CD91A0DD1}" srcId="{3E4F617D-90C0-431E-862E-5032F5D510E1}" destId="{9A7110FD-DA2F-4A99-9420-282C0CB098EF}" srcOrd="0" destOrd="0" parTransId="{E42F825F-E3CE-4727-B605-C0724AFAD90C}" sibTransId="{64937F62-46D4-4970-8DDA-D88A4B2815A9}"/>
    <dgm:cxn modelId="{311D61D5-9EE4-4789-A412-460CE846DF37}" type="presOf" srcId="{3E4F617D-90C0-431E-862E-5032F5D510E1}" destId="{D3112E78-1BB6-42A0-881B-AD3D6466DBAE}" srcOrd="0" destOrd="0" presId="urn:microsoft.com/office/officeart/2005/8/layout/matrix1"/>
    <dgm:cxn modelId="{CB8FB1E0-CF01-41FD-B79A-E2E2C89DB786}" type="presOf" srcId="{9F0999B2-7CC9-4039-89CA-45D0D9F9AE53}" destId="{601D1E81-2D55-42CF-B8FA-21B49CDBBA09}" srcOrd="0" destOrd="0" presId="urn:microsoft.com/office/officeart/2005/8/layout/matrix1"/>
    <dgm:cxn modelId="{85E05BE4-C234-4AD6-970A-A72A2429E419}" srcId="{9A7110FD-DA2F-4A99-9420-282C0CB098EF}" destId="{5C969CF2-F69C-4825-9018-043DF12ED062}" srcOrd="3" destOrd="0" parTransId="{F772CDD4-5A57-44D5-9D66-74DBF1BD4947}" sibTransId="{321F2D5D-BE8E-4D6E-90D9-34D87165EFD6}"/>
    <dgm:cxn modelId="{6D1E40FB-3674-4BDF-BD69-0D4DDEDB9C2E}" type="presOf" srcId="{AF181755-BF67-491D-8533-F0581FA29646}" destId="{2061274C-0E5D-462C-A380-17F0D6D0F003}" srcOrd="0" destOrd="0" presId="urn:microsoft.com/office/officeart/2005/8/layout/matrix1"/>
    <dgm:cxn modelId="{483C2255-7004-448F-B6A0-ACD27DA6F628}" type="presParOf" srcId="{D3112E78-1BB6-42A0-881B-AD3D6466DBAE}" destId="{55320234-EBBC-4285-B896-B1DD1C021D8C}" srcOrd="0" destOrd="0" presId="urn:microsoft.com/office/officeart/2005/8/layout/matrix1"/>
    <dgm:cxn modelId="{0FF3EDCE-781C-4B01-9C45-3FE2422A7494}" type="presParOf" srcId="{55320234-EBBC-4285-B896-B1DD1C021D8C}" destId="{2061274C-0E5D-462C-A380-17F0D6D0F003}" srcOrd="0" destOrd="0" presId="urn:microsoft.com/office/officeart/2005/8/layout/matrix1"/>
    <dgm:cxn modelId="{A38A1C3A-4BB3-425A-8E6B-CF0A371377A1}" type="presParOf" srcId="{55320234-EBBC-4285-B896-B1DD1C021D8C}" destId="{13979A3C-CA6F-4D61-98E4-5763C482200A}" srcOrd="1" destOrd="0" presId="urn:microsoft.com/office/officeart/2005/8/layout/matrix1"/>
    <dgm:cxn modelId="{397284A5-1CC3-421D-AE0D-D8CB2F342328}" type="presParOf" srcId="{55320234-EBBC-4285-B896-B1DD1C021D8C}" destId="{F51BB232-24D9-42D2-A02D-35617C32DDE4}" srcOrd="2" destOrd="0" presId="urn:microsoft.com/office/officeart/2005/8/layout/matrix1"/>
    <dgm:cxn modelId="{46AE2BED-C79C-45CC-A4F3-55A7E5642355}" type="presParOf" srcId="{55320234-EBBC-4285-B896-B1DD1C021D8C}" destId="{96F9078D-3E9D-44D3-B364-8BDB654B3D72}" srcOrd="3" destOrd="0" presId="urn:microsoft.com/office/officeart/2005/8/layout/matrix1"/>
    <dgm:cxn modelId="{0145EEB3-AC30-449A-B8C8-95D7E2D35F4E}" type="presParOf" srcId="{55320234-EBBC-4285-B896-B1DD1C021D8C}" destId="{601D1E81-2D55-42CF-B8FA-21B49CDBBA09}" srcOrd="4" destOrd="0" presId="urn:microsoft.com/office/officeart/2005/8/layout/matrix1"/>
    <dgm:cxn modelId="{CE3422D3-21CD-41A9-BCDF-EF08C0B9CFBC}" type="presParOf" srcId="{55320234-EBBC-4285-B896-B1DD1C021D8C}" destId="{7752F567-B12A-455D-B5BB-A8AF259B0B60}" srcOrd="5" destOrd="0" presId="urn:microsoft.com/office/officeart/2005/8/layout/matrix1"/>
    <dgm:cxn modelId="{5AFA8E3A-5D57-46BF-B3A1-733085C64593}" type="presParOf" srcId="{55320234-EBBC-4285-B896-B1DD1C021D8C}" destId="{5FA47B63-3F94-4393-B175-1B5628D872E9}" srcOrd="6" destOrd="0" presId="urn:microsoft.com/office/officeart/2005/8/layout/matrix1"/>
    <dgm:cxn modelId="{2DF93CF0-08DE-489A-9614-913AD5188955}" type="presParOf" srcId="{55320234-EBBC-4285-B896-B1DD1C021D8C}" destId="{76345935-B823-4E15-938D-1B6C74FB69AC}" srcOrd="7" destOrd="0" presId="urn:microsoft.com/office/officeart/2005/8/layout/matrix1"/>
    <dgm:cxn modelId="{42245ECD-FBAC-4EEF-BAA1-4ECB31FDCC1E}" type="presParOf" srcId="{D3112E78-1BB6-42A0-881B-AD3D6466DBAE}" destId="{A391CB65-464E-4042-8EAD-4166CA90B1A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C6A35A-E9AE-4B7F-89FA-05908D2E1267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AC20C43-FF57-473F-9F61-D6795A7E3B05}">
      <dgm:prSet phldrT="[Text]" custT="1"/>
      <dgm:spPr>
        <a:xfrm rot="16200000">
          <a:off x="-171839" y="719184"/>
          <a:ext cx="1950719" cy="554194"/>
        </a:xfrm>
        <a:prstGeom prst="rightArrow">
          <a:avLst>
            <a:gd name="adj1" fmla="val 49830"/>
            <a:gd name="adj2" fmla="val 60660"/>
          </a:avLst>
        </a:prstGeom>
        <a:solidFill>
          <a:srgbClr val="FF0000"/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2018 Vs 2008</a:t>
          </a:r>
        </a:p>
      </dgm:t>
    </dgm:pt>
    <dgm:pt modelId="{9C5CB5D9-7095-497E-9B86-18403545E2B3}" type="parTrans" cxnId="{82ABCD8B-7D9B-43AA-ABD3-15ACA56541FA}">
      <dgm:prSet/>
      <dgm:spPr/>
      <dgm:t>
        <a:bodyPr/>
        <a:lstStyle/>
        <a:p>
          <a:endParaRPr lang="en-US"/>
        </a:p>
      </dgm:t>
    </dgm:pt>
    <dgm:pt modelId="{60D6656F-4A57-4C0D-82AA-A1087AE0B44A}" type="sibTrans" cxnId="{82ABCD8B-7D9B-43AA-ABD3-15ACA56541FA}">
      <dgm:prSet/>
      <dgm:spPr/>
      <dgm:t>
        <a:bodyPr/>
        <a:lstStyle/>
        <a:p>
          <a:endParaRPr lang="en-US"/>
        </a:p>
      </dgm:t>
    </dgm:pt>
    <dgm:pt modelId="{9889F521-7FFA-4AFD-AECF-126F69D5EC01}">
      <dgm:prSet phldrT="[Text]"/>
      <dgm:spPr>
        <a:xfrm>
          <a:off x="1191456" y="616974"/>
          <a:ext cx="1440904" cy="1517226"/>
        </a:xfrm>
        <a:prstGeom prst="rect">
          <a:avLst/>
        </a:prstGeom>
        <a:noFill/>
        <a:ln>
          <a:noFill/>
        </a:ln>
        <a:effectLst/>
        <a:sp3d/>
      </dgm:spPr>
      <dgm:t>
        <a:bodyPr anchor="ctr"/>
        <a:lstStyle/>
        <a:p>
          <a:pPr algn="ctr"/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Fatalities</a:t>
          </a:r>
        </a:p>
      </dgm:t>
    </dgm:pt>
    <dgm:pt modelId="{E469A7DE-D901-4E26-9D46-345DAE43F87B}" type="parTrans" cxnId="{ADA5D152-11A4-4124-A1D3-1E02E7FB9E96}">
      <dgm:prSet/>
      <dgm:spPr/>
      <dgm:t>
        <a:bodyPr/>
        <a:lstStyle/>
        <a:p>
          <a:endParaRPr lang="en-US"/>
        </a:p>
      </dgm:t>
    </dgm:pt>
    <dgm:pt modelId="{FF1A5A9A-6D43-4AF2-B917-7E31B6E28A70}" type="sibTrans" cxnId="{ADA5D152-11A4-4124-A1D3-1E02E7FB9E96}">
      <dgm:prSet/>
      <dgm:spPr/>
      <dgm:t>
        <a:bodyPr/>
        <a:lstStyle/>
        <a:p>
          <a:endParaRPr lang="en-US"/>
        </a:p>
      </dgm:t>
    </dgm:pt>
    <dgm:pt modelId="{9BCA90D2-25B9-48EB-BC72-F57DB391518D}">
      <dgm:prSet phldrT="[Text]" custT="1"/>
      <dgm:spPr>
        <a:xfrm rot="5400000">
          <a:off x="3749362" y="1477797"/>
          <a:ext cx="1867033" cy="554194"/>
        </a:xfrm>
        <a:prstGeom prst="rightArrow">
          <a:avLst>
            <a:gd name="adj1" fmla="val 49830"/>
            <a:gd name="adj2" fmla="val 60660"/>
          </a:avLst>
        </a:prstGeom>
        <a:solidFill>
          <a:srgbClr val="92D050"/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2018 Vs 2015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116344C-950E-4519-871F-F710110D3201}" type="parTrans" cxnId="{3AD334F0-6614-48E0-A2A3-546ECF654344}">
      <dgm:prSet/>
      <dgm:spPr/>
      <dgm:t>
        <a:bodyPr/>
        <a:lstStyle/>
        <a:p>
          <a:endParaRPr lang="en-US"/>
        </a:p>
      </dgm:t>
    </dgm:pt>
    <dgm:pt modelId="{D038F6D5-B9DB-46C4-B68A-373E932CE174}" type="sibTrans" cxnId="{3AD334F0-6614-48E0-A2A3-546ECF654344}">
      <dgm:prSet/>
      <dgm:spPr/>
      <dgm:t>
        <a:bodyPr/>
        <a:lstStyle/>
        <a:p>
          <a:endParaRPr lang="en-US"/>
        </a:p>
      </dgm:t>
    </dgm:pt>
    <dgm:pt modelId="{CFF8764C-07B9-4B2E-8367-E37C6110334C}">
      <dgm:prSet phldrT="[Text]"/>
      <dgm:spPr>
        <a:xfrm>
          <a:off x="2854038" y="616974"/>
          <a:ext cx="1440904" cy="1517226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Road Accidents, Persons Injured </a:t>
          </a:r>
        </a:p>
      </dgm:t>
    </dgm:pt>
    <dgm:pt modelId="{529B39F9-311A-43D2-ABF6-C4E2E0A87FB4}" type="parTrans" cxnId="{75B3420C-8F6B-46EC-B581-84ED0D4E0464}">
      <dgm:prSet/>
      <dgm:spPr/>
      <dgm:t>
        <a:bodyPr/>
        <a:lstStyle/>
        <a:p>
          <a:endParaRPr lang="en-US"/>
        </a:p>
      </dgm:t>
    </dgm:pt>
    <dgm:pt modelId="{480CBEF1-F83B-4089-A7B7-DFBD0A0099A2}" type="sibTrans" cxnId="{75B3420C-8F6B-46EC-B581-84ED0D4E0464}">
      <dgm:prSet/>
      <dgm:spPr/>
      <dgm:t>
        <a:bodyPr/>
        <a:lstStyle/>
        <a:p>
          <a:endParaRPr lang="en-US"/>
        </a:p>
      </dgm:t>
    </dgm:pt>
    <dgm:pt modelId="{75AA77F6-F47B-43A6-9EEC-88F728FB4A6A}" type="pres">
      <dgm:prSet presAssocID="{35C6A35A-E9AE-4B7F-89FA-05908D2E1267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976C2D66-F811-4EF4-9E7C-90EC5754563D}" type="pres">
      <dgm:prSet presAssocID="{35C6A35A-E9AE-4B7F-89FA-05908D2E1267}" presName="Background" presStyleLbl="node1" presStyleIdx="0" presStyleCnt="1"/>
      <dgm:spPr>
        <a:xfrm>
          <a:off x="1080617" y="481508"/>
          <a:ext cx="3325164" cy="1788159"/>
        </a:xfrm>
        <a:prstGeom prst="round2DiagRect">
          <a:avLst>
            <a:gd name="adj1" fmla="val 0"/>
            <a:gd name="adj2" fmla="val 166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C3047BE-A04A-41CF-BF7B-D75E4F34F4C2}" type="pres">
      <dgm:prSet presAssocID="{35C6A35A-E9AE-4B7F-89FA-05908D2E1267}" presName="Divider" presStyleLbl="callout" presStyleIdx="0" presStyleCnt="1"/>
      <dgm:spPr>
        <a:xfrm>
          <a:off x="2743199" y="671161"/>
          <a:ext cx="443" cy="1408853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698596A-34D2-42CD-81A3-9A0CA8CA8425}" type="pres">
      <dgm:prSet presAssocID="{35C6A35A-E9AE-4B7F-89FA-05908D2E1267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CF01994-6C61-4CAE-B21A-0B8C6E3B1FF7}" type="pres">
      <dgm:prSet presAssocID="{35C6A35A-E9AE-4B7F-89FA-05908D2E1267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285B87-9C4B-4E99-B303-EEFC1C46D43F}" type="pres">
      <dgm:prSet presAssocID="{35C6A35A-E9AE-4B7F-89FA-05908D2E1267}" presName="ParentText1" presStyleLbl="revTx" presStyleIdx="0" presStyleCnt="0">
        <dgm:presLayoutVars>
          <dgm:chMax val="1"/>
          <dgm:chPref val="1"/>
        </dgm:presLayoutVars>
      </dgm:prSet>
      <dgm:spPr/>
    </dgm:pt>
    <dgm:pt modelId="{B8574959-1888-4EFF-B07D-68C4321451F8}" type="pres">
      <dgm:prSet presAssocID="{35C6A35A-E9AE-4B7F-89FA-05908D2E1267}" presName="ParentShape1" presStyleLbl="alignImgPlace1" presStyleIdx="0" presStyleCnt="2">
        <dgm:presLayoutVars/>
      </dgm:prSet>
      <dgm:spPr/>
    </dgm:pt>
    <dgm:pt modelId="{EC36F048-1335-4770-8604-31C089A2B2BB}" type="pres">
      <dgm:prSet presAssocID="{35C6A35A-E9AE-4B7F-89FA-05908D2E1267}" presName="ParentText2" presStyleLbl="revTx" presStyleIdx="0" presStyleCnt="0">
        <dgm:presLayoutVars>
          <dgm:chMax val="1"/>
          <dgm:chPref val="1"/>
        </dgm:presLayoutVars>
      </dgm:prSet>
      <dgm:spPr/>
    </dgm:pt>
    <dgm:pt modelId="{ACFAE868-ACBF-4B23-B1E2-971E7415E281}" type="pres">
      <dgm:prSet presAssocID="{35C6A35A-E9AE-4B7F-89FA-05908D2E1267}" presName="ParentShape2" presStyleLbl="alignImgPlace1" presStyleIdx="1" presStyleCnt="2" custScaleY="95710">
        <dgm:presLayoutVars/>
      </dgm:prSet>
      <dgm:spPr/>
    </dgm:pt>
  </dgm:ptLst>
  <dgm:cxnLst>
    <dgm:cxn modelId="{4DDA0A05-6A8C-4722-A499-99021E57B234}" type="presOf" srcId="{CFF8764C-07B9-4B2E-8367-E37C6110334C}" destId="{3CF01994-6C61-4CAE-B21A-0B8C6E3B1FF7}" srcOrd="0" destOrd="0" presId="urn:microsoft.com/office/officeart/2009/3/layout/OpposingIdeas"/>
    <dgm:cxn modelId="{75B3420C-8F6B-46EC-B581-84ED0D4E0464}" srcId="{9BCA90D2-25B9-48EB-BC72-F57DB391518D}" destId="{CFF8764C-07B9-4B2E-8367-E37C6110334C}" srcOrd="0" destOrd="0" parTransId="{529B39F9-311A-43D2-ABF6-C4E2E0A87FB4}" sibTransId="{480CBEF1-F83B-4089-A7B7-DFBD0A0099A2}"/>
    <dgm:cxn modelId="{27BE2B1B-E1DE-4EB2-AF0E-3FD5A0137D4F}" type="presOf" srcId="{9BCA90D2-25B9-48EB-BC72-F57DB391518D}" destId="{ACFAE868-ACBF-4B23-B1E2-971E7415E281}" srcOrd="1" destOrd="0" presId="urn:microsoft.com/office/officeart/2009/3/layout/OpposingIdeas"/>
    <dgm:cxn modelId="{88820029-A59F-4A77-B9CB-2C1C0AF644B9}" type="presOf" srcId="{9BCA90D2-25B9-48EB-BC72-F57DB391518D}" destId="{EC36F048-1335-4770-8604-31C089A2B2BB}" srcOrd="0" destOrd="0" presId="urn:microsoft.com/office/officeart/2009/3/layout/OpposingIdeas"/>
    <dgm:cxn modelId="{E0473B45-DD58-4516-AB14-F169F2917C43}" type="presOf" srcId="{9889F521-7FFA-4AFD-AECF-126F69D5EC01}" destId="{6698596A-34D2-42CD-81A3-9A0CA8CA8425}" srcOrd="0" destOrd="0" presId="urn:microsoft.com/office/officeart/2009/3/layout/OpposingIdeas"/>
    <dgm:cxn modelId="{ADA5D152-11A4-4124-A1D3-1E02E7FB9E96}" srcId="{6AC20C43-FF57-473F-9F61-D6795A7E3B05}" destId="{9889F521-7FFA-4AFD-AECF-126F69D5EC01}" srcOrd="0" destOrd="0" parTransId="{E469A7DE-D901-4E26-9D46-345DAE43F87B}" sibTransId="{FF1A5A9A-6D43-4AF2-B917-7E31B6E28A70}"/>
    <dgm:cxn modelId="{C5007B57-2CFC-4683-9C6A-5109DBA9B57C}" type="presOf" srcId="{6AC20C43-FF57-473F-9F61-D6795A7E3B05}" destId="{B8574959-1888-4EFF-B07D-68C4321451F8}" srcOrd="1" destOrd="0" presId="urn:microsoft.com/office/officeart/2009/3/layout/OpposingIdeas"/>
    <dgm:cxn modelId="{365CAB85-3C25-4CCC-A0B1-686E59EE0976}" type="presOf" srcId="{35C6A35A-E9AE-4B7F-89FA-05908D2E1267}" destId="{75AA77F6-F47B-43A6-9EEC-88F728FB4A6A}" srcOrd="0" destOrd="0" presId="urn:microsoft.com/office/officeart/2009/3/layout/OpposingIdeas"/>
    <dgm:cxn modelId="{82ABCD8B-7D9B-43AA-ABD3-15ACA56541FA}" srcId="{35C6A35A-E9AE-4B7F-89FA-05908D2E1267}" destId="{6AC20C43-FF57-473F-9F61-D6795A7E3B05}" srcOrd="0" destOrd="0" parTransId="{9C5CB5D9-7095-497E-9B86-18403545E2B3}" sibTransId="{60D6656F-4A57-4C0D-82AA-A1087AE0B44A}"/>
    <dgm:cxn modelId="{16D85C96-6A54-4AA9-B8F9-C9DA28D90A57}" type="presOf" srcId="{6AC20C43-FF57-473F-9F61-D6795A7E3B05}" destId="{99285B87-9C4B-4E99-B303-EEFC1C46D43F}" srcOrd="0" destOrd="0" presId="urn:microsoft.com/office/officeart/2009/3/layout/OpposingIdeas"/>
    <dgm:cxn modelId="{3AD334F0-6614-48E0-A2A3-546ECF654344}" srcId="{35C6A35A-E9AE-4B7F-89FA-05908D2E1267}" destId="{9BCA90D2-25B9-48EB-BC72-F57DB391518D}" srcOrd="1" destOrd="0" parTransId="{F116344C-950E-4519-871F-F710110D3201}" sibTransId="{D038F6D5-B9DB-46C4-B68A-373E932CE174}"/>
    <dgm:cxn modelId="{F49E9873-D7AA-498D-8F47-6EE9090DD7E3}" type="presParOf" srcId="{75AA77F6-F47B-43A6-9EEC-88F728FB4A6A}" destId="{976C2D66-F811-4EF4-9E7C-90EC5754563D}" srcOrd="0" destOrd="0" presId="urn:microsoft.com/office/officeart/2009/3/layout/OpposingIdeas"/>
    <dgm:cxn modelId="{CDC59F56-5E50-4F93-ACF3-280033FEAC0D}" type="presParOf" srcId="{75AA77F6-F47B-43A6-9EEC-88F728FB4A6A}" destId="{1C3047BE-A04A-41CF-BF7B-D75E4F34F4C2}" srcOrd="1" destOrd="0" presId="urn:microsoft.com/office/officeart/2009/3/layout/OpposingIdeas"/>
    <dgm:cxn modelId="{6152A3CE-6A90-4857-8295-21BEFCAAC0C0}" type="presParOf" srcId="{75AA77F6-F47B-43A6-9EEC-88F728FB4A6A}" destId="{6698596A-34D2-42CD-81A3-9A0CA8CA8425}" srcOrd="2" destOrd="0" presId="urn:microsoft.com/office/officeart/2009/3/layout/OpposingIdeas"/>
    <dgm:cxn modelId="{EC562224-5ED4-4EA7-B6E9-9DCD46E5F1BD}" type="presParOf" srcId="{75AA77F6-F47B-43A6-9EEC-88F728FB4A6A}" destId="{3CF01994-6C61-4CAE-B21A-0B8C6E3B1FF7}" srcOrd="3" destOrd="0" presId="urn:microsoft.com/office/officeart/2009/3/layout/OpposingIdeas"/>
    <dgm:cxn modelId="{A2101CE0-9A68-432B-9B7A-DC1CD423FAEC}" type="presParOf" srcId="{75AA77F6-F47B-43A6-9EEC-88F728FB4A6A}" destId="{99285B87-9C4B-4E99-B303-EEFC1C46D43F}" srcOrd="4" destOrd="0" presId="urn:microsoft.com/office/officeart/2009/3/layout/OpposingIdeas"/>
    <dgm:cxn modelId="{DBC222CA-8873-44CF-9BED-486941DF1A9B}" type="presParOf" srcId="{75AA77F6-F47B-43A6-9EEC-88F728FB4A6A}" destId="{B8574959-1888-4EFF-B07D-68C4321451F8}" srcOrd="5" destOrd="0" presId="urn:microsoft.com/office/officeart/2009/3/layout/OpposingIdeas"/>
    <dgm:cxn modelId="{4212CE13-B185-4438-8E3D-374C2BA46875}" type="presParOf" srcId="{75AA77F6-F47B-43A6-9EEC-88F728FB4A6A}" destId="{EC36F048-1335-4770-8604-31C089A2B2BB}" srcOrd="6" destOrd="0" presId="urn:microsoft.com/office/officeart/2009/3/layout/OpposingIdeas"/>
    <dgm:cxn modelId="{FB1583B5-F71D-4A72-887E-33A3264AFEF4}" type="presParOf" srcId="{75AA77F6-F47B-43A6-9EEC-88F728FB4A6A}" destId="{ACFAE868-ACBF-4B23-B1E2-971E7415E281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487CA3-54EA-4361-A500-381CC63B993E}" type="doc">
      <dgm:prSet loTypeId="urn:microsoft.com/office/officeart/2005/8/layout/pyramid2" loCatId="pyramid" qsTypeId="urn:microsoft.com/office/officeart/2005/8/quickstyle/simple2" qsCatId="simple" csTypeId="urn:microsoft.com/office/officeart/2005/8/colors/accent4_4" csCatId="accent4" phldr="1"/>
      <dgm:spPr/>
    </dgm:pt>
    <dgm:pt modelId="{22BDE0DB-24FB-4E4A-BA11-5A2CB3CDD31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714353" y="551097"/>
          <a:ext cx="3580606" cy="435202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7598D9"/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10 ppm entire country BSVI Nationwide-2020</a:t>
          </a:r>
        </a:p>
      </dgm:t>
    </dgm:pt>
    <dgm:pt modelId="{3A3FEF26-5475-4F74-9C52-A8D89A68313D}" type="parTrans" cxnId="{5CBF09BD-21AD-4F8F-B2F6-537E3A405794}">
      <dgm:prSet/>
      <dgm:spPr/>
      <dgm:t>
        <a:bodyPr/>
        <a:lstStyle/>
        <a:p>
          <a:endParaRPr lang="en-US" sz="3200"/>
        </a:p>
      </dgm:t>
    </dgm:pt>
    <dgm:pt modelId="{43B287D5-59E8-47C6-BDD7-15BB822D1406}" type="sibTrans" cxnId="{5CBF09BD-21AD-4F8F-B2F6-537E3A405794}">
      <dgm:prSet/>
      <dgm:spPr/>
      <dgm:t>
        <a:bodyPr/>
        <a:lstStyle/>
        <a:p>
          <a:endParaRPr lang="en-US" sz="3200"/>
        </a:p>
      </dgm:t>
    </dgm:pt>
    <dgm:pt modelId="{7989AAAC-6B6B-48F2-AB01-56B9DA69980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3714353" y="3978320"/>
          <a:ext cx="3580606" cy="435202"/>
        </a:xfrm>
        <a:prstGeom prst="roundRect">
          <a:avLst/>
        </a:prstGeom>
        <a:gradFill rotWithShape="1">
          <a:gsLst>
            <a:gs pos="0">
              <a:srgbClr val="AEBAD5">
                <a:shade val="63000"/>
                <a:satMod val="165000"/>
              </a:srgbClr>
            </a:gs>
            <a:gs pos="30000">
              <a:srgbClr val="AEBAD5">
                <a:shade val="58000"/>
                <a:satMod val="165000"/>
              </a:srgbClr>
            </a:gs>
            <a:gs pos="75000">
              <a:srgbClr val="AEBAD5">
                <a:shade val="30000"/>
                <a:satMod val="175000"/>
              </a:srgbClr>
            </a:gs>
            <a:gs pos="100000">
              <a:srgbClr val="AEBAD5"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ysClr val="window" lastClr="FFFFFF"/>
          </a:contourClr>
        </a:sp3d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2500 ppm sulphur in NCR- 1997</a:t>
          </a:r>
        </a:p>
      </dgm:t>
    </dgm:pt>
    <dgm:pt modelId="{A48430BF-A620-4B8A-809E-06961BE8F6E5}" type="parTrans" cxnId="{A5F71D68-D384-4F30-89AA-52F2402B111B}">
      <dgm:prSet/>
      <dgm:spPr/>
      <dgm:t>
        <a:bodyPr/>
        <a:lstStyle/>
        <a:p>
          <a:endParaRPr lang="en-US" sz="3200"/>
        </a:p>
      </dgm:t>
    </dgm:pt>
    <dgm:pt modelId="{CD6DE1CD-1486-4F5E-8321-21AC0F84D5CB}" type="sibTrans" cxnId="{A5F71D68-D384-4F30-89AA-52F2402B111B}">
      <dgm:prSet/>
      <dgm:spPr/>
      <dgm:t>
        <a:bodyPr/>
        <a:lstStyle/>
        <a:p>
          <a:endParaRPr lang="en-US" sz="3200"/>
        </a:p>
      </dgm:t>
    </dgm:pt>
    <dgm:pt modelId="{6DC1438E-A599-4472-9838-9D34873A49D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3714353" y="4467923"/>
          <a:ext cx="3580606" cy="435202"/>
        </a:xfrm>
        <a:prstGeom prst="roundRect">
          <a:avLst/>
        </a:prstGeom>
        <a:gradFill rotWithShape="1">
          <a:gsLst>
            <a:gs pos="0">
              <a:srgbClr val="777C84">
                <a:shade val="63000"/>
                <a:satMod val="165000"/>
              </a:srgbClr>
            </a:gs>
            <a:gs pos="30000">
              <a:srgbClr val="777C84">
                <a:shade val="58000"/>
                <a:satMod val="165000"/>
              </a:srgbClr>
            </a:gs>
            <a:gs pos="75000">
              <a:srgbClr val="777C84">
                <a:shade val="30000"/>
                <a:satMod val="175000"/>
              </a:srgbClr>
            </a:gs>
            <a:gs pos="100000">
              <a:srgbClr val="777C84"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ysClr val="window" lastClr="FFFFFF"/>
          </a:contourClr>
        </a:sp3d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5000 ppm sulphur 4 metro cities- 1996</a:t>
          </a:r>
        </a:p>
      </dgm:t>
    </dgm:pt>
    <dgm:pt modelId="{AD4E459E-0AF9-464A-8467-4B328B71D63C}" type="parTrans" cxnId="{892C7EED-42E9-4063-9DFF-A2084D8EA31C}">
      <dgm:prSet/>
      <dgm:spPr/>
      <dgm:t>
        <a:bodyPr/>
        <a:lstStyle/>
        <a:p>
          <a:endParaRPr lang="en-US" sz="3200"/>
        </a:p>
      </dgm:t>
    </dgm:pt>
    <dgm:pt modelId="{720BE750-72FB-409E-A5FB-9C6BADE18BAA}" type="sibTrans" cxnId="{892C7EED-42E9-4063-9DFF-A2084D8EA31C}">
      <dgm:prSet/>
      <dgm:spPr/>
      <dgm:t>
        <a:bodyPr/>
        <a:lstStyle/>
        <a:p>
          <a:endParaRPr lang="en-US" sz="3200"/>
        </a:p>
      </dgm:t>
    </dgm:pt>
    <dgm:pt modelId="{888C4E2C-8CEB-4818-A8E2-F697FD0B3D3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3714353" y="1530304"/>
          <a:ext cx="3580606" cy="435202"/>
        </a:xfrm>
        <a:prstGeom prst="roundRect">
          <a:avLst/>
        </a:prstGeom>
        <a:gradFill rotWithShape="1">
          <a:gsLst>
            <a:gs pos="0">
              <a:srgbClr val="F5CD2D">
                <a:tint val="35000"/>
                <a:satMod val="260000"/>
              </a:srgbClr>
            </a:gs>
            <a:gs pos="30000">
              <a:srgbClr val="F5CD2D">
                <a:tint val="38000"/>
                <a:satMod val="260000"/>
              </a:srgbClr>
            </a:gs>
            <a:gs pos="75000">
              <a:srgbClr val="F5CD2D">
                <a:tint val="55000"/>
                <a:satMod val="255000"/>
              </a:srgbClr>
            </a:gs>
            <a:gs pos="100000">
              <a:srgbClr val="F5CD2D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F5CD2D">
              <a:shade val="70000"/>
              <a:satMod val="150000"/>
            </a:srgb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r>
            <a:rPr lang="en-US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50 ppm 11 cities &amp; 350 ppm Nationwide, (BSIV)-2010</a:t>
          </a:r>
        </a:p>
      </dgm:t>
    </dgm:pt>
    <dgm:pt modelId="{49DB9940-B707-41FA-85EE-9F8951C69227}" type="parTrans" cxnId="{AF77673D-F3CB-41DA-A91B-A3AC8FC3816E}">
      <dgm:prSet/>
      <dgm:spPr/>
      <dgm:t>
        <a:bodyPr/>
        <a:lstStyle/>
        <a:p>
          <a:endParaRPr lang="en-US" sz="3200"/>
        </a:p>
      </dgm:t>
    </dgm:pt>
    <dgm:pt modelId="{7EFA009F-4F6B-4AC3-BEE5-D646E7FE7F69}" type="sibTrans" cxnId="{AF77673D-F3CB-41DA-A91B-A3AC8FC3816E}">
      <dgm:prSet/>
      <dgm:spPr/>
      <dgm:t>
        <a:bodyPr/>
        <a:lstStyle/>
        <a:p>
          <a:endParaRPr lang="en-US" sz="3200"/>
        </a:p>
      </dgm:t>
    </dgm:pt>
    <dgm:pt modelId="{4067AC7E-E83D-48D8-9418-8C891B81F34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714353" y="2019907"/>
          <a:ext cx="3580606" cy="435202"/>
        </a:xfrm>
        <a:prstGeom prst="roundRect">
          <a:avLst/>
        </a:prstGeom>
        <a:gradFill rotWithShape="1">
          <a:gsLst>
            <a:gs pos="0">
              <a:srgbClr val="7598D9">
                <a:tint val="35000"/>
                <a:satMod val="260000"/>
              </a:srgbClr>
            </a:gs>
            <a:gs pos="30000">
              <a:srgbClr val="7598D9">
                <a:tint val="38000"/>
                <a:satMod val="260000"/>
              </a:srgbClr>
            </a:gs>
            <a:gs pos="75000">
              <a:srgbClr val="7598D9">
                <a:tint val="55000"/>
                <a:satMod val="255000"/>
              </a:srgbClr>
            </a:gs>
            <a:gs pos="100000">
              <a:srgbClr val="7598D9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7598D9">
              <a:shade val="70000"/>
              <a:satMod val="150000"/>
            </a:srgb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r>
            <a:rPr lang="en-US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350 ppm 11 cities &amp; 500 ppm entire country (BSIII)-2005</a:t>
          </a:r>
        </a:p>
      </dgm:t>
    </dgm:pt>
    <dgm:pt modelId="{7F3218DC-E71E-4273-9E9F-E4BD8F6FA536}" type="parTrans" cxnId="{7A23CFB6-F161-4FF0-A454-A1F69ADDAC3D}">
      <dgm:prSet/>
      <dgm:spPr/>
      <dgm:t>
        <a:bodyPr/>
        <a:lstStyle/>
        <a:p>
          <a:endParaRPr lang="en-US" sz="3200"/>
        </a:p>
      </dgm:t>
    </dgm:pt>
    <dgm:pt modelId="{54F7F395-467F-4A0B-B422-26CCCF51A7E2}" type="sibTrans" cxnId="{7A23CFB6-F161-4FF0-A454-A1F69ADDAC3D}">
      <dgm:prSet/>
      <dgm:spPr/>
      <dgm:t>
        <a:bodyPr/>
        <a:lstStyle/>
        <a:p>
          <a:endParaRPr lang="en-US" sz="3200"/>
        </a:p>
      </dgm:t>
    </dgm:pt>
    <dgm:pt modelId="{B5D33779-CBA1-40E7-AEFD-C5C3183DEB6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3714353" y="2509510"/>
          <a:ext cx="3580606" cy="435202"/>
        </a:xfrm>
        <a:prstGeom prst="roundRect">
          <a:avLst/>
        </a:prstGeom>
        <a:gradFill rotWithShape="1">
          <a:gsLst>
            <a:gs pos="0">
              <a:srgbClr val="777C84">
                <a:tint val="35000"/>
                <a:satMod val="260000"/>
              </a:srgbClr>
            </a:gs>
            <a:gs pos="30000">
              <a:srgbClr val="777C84">
                <a:tint val="38000"/>
                <a:satMod val="260000"/>
              </a:srgbClr>
            </a:gs>
            <a:gs pos="75000">
              <a:srgbClr val="777C84">
                <a:tint val="55000"/>
                <a:satMod val="255000"/>
              </a:srgbClr>
            </a:gs>
            <a:gs pos="100000">
              <a:srgbClr val="777C84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777C84">
              <a:shade val="70000"/>
              <a:satMod val="150000"/>
            </a:srgb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r>
            <a:rPr lang="en-US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500 ppm sulphur 11 cities -2004 </a:t>
          </a:r>
        </a:p>
      </dgm:t>
    </dgm:pt>
    <dgm:pt modelId="{9DBC4530-6DD5-48B7-A038-0BC58195E35E}" type="parTrans" cxnId="{208EA3DC-73F8-45A3-A174-44194D9346EF}">
      <dgm:prSet/>
      <dgm:spPr/>
      <dgm:t>
        <a:bodyPr/>
        <a:lstStyle/>
        <a:p>
          <a:endParaRPr lang="en-US" sz="3200"/>
        </a:p>
      </dgm:t>
    </dgm:pt>
    <dgm:pt modelId="{DF28760B-824D-44DA-8884-2778FD23BF3D}" type="sibTrans" cxnId="{208EA3DC-73F8-45A3-A174-44194D9346EF}">
      <dgm:prSet/>
      <dgm:spPr/>
      <dgm:t>
        <a:bodyPr/>
        <a:lstStyle/>
        <a:p>
          <a:endParaRPr lang="en-US" sz="3200"/>
        </a:p>
      </dgm:t>
    </dgm:pt>
    <dgm:pt modelId="{7F78B72E-8656-4411-8A93-42B34849022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3714353" y="2999114"/>
          <a:ext cx="3580606" cy="435202"/>
        </a:xfrm>
        <a:prstGeom prst="roundRect">
          <a:avLst/>
        </a:prstGeom>
        <a:gradFill rotWithShape="1">
          <a:gsLst>
            <a:gs pos="0">
              <a:srgbClr val="AEBAD5">
                <a:shade val="63000"/>
                <a:satMod val="165000"/>
              </a:srgbClr>
            </a:gs>
            <a:gs pos="30000">
              <a:srgbClr val="AEBAD5">
                <a:shade val="58000"/>
                <a:satMod val="165000"/>
              </a:srgbClr>
            </a:gs>
            <a:gs pos="75000">
              <a:srgbClr val="AEBAD5">
                <a:shade val="30000"/>
                <a:satMod val="175000"/>
              </a:srgbClr>
            </a:gs>
            <a:gs pos="100000">
              <a:srgbClr val="AEBAD5"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ysClr val="window" lastClr="FFFFFF"/>
          </a:contourClr>
        </a:sp3d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2500 ppm sulphur entire country(BSI) -2000</a:t>
          </a:r>
        </a:p>
      </dgm:t>
    </dgm:pt>
    <dgm:pt modelId="{67DEB9EC-D2D0-496E-A450-CF60C67D02C7}" type="parTrans" cxnId="{1ED26300-9036-4BEB-8B06-150DECF3AF6F}">
      <dgm:prSet/>
      <dgm:spPr/>
      <dgm:t>
        <a:bodyPr/>
        <a:lstStyle/>
        <a:p>
          <a:endParaRPr lang="en-US" sz="3200"/>
        </a:p>
      </dgm:t>
    </dgm:pt>
    <dgm:pt modelId="{8B499E79-DA6B-4E28-BB9F-C4A800FC25AF}" type="sibTrans" cxnId="{1ED26300-9036-4BEB-8B06-150DECF3AF6F}">
      <dgm:prSet/>
      <dgm:spPr/>
      <dgm:t>
        <a:bodyPr/>
        <a:lstStyle/>
        <a:p>
          <a:endParaRPr lang="en-US" sz="3200"/>
        </a:p>
      </dgm:t>
    </dgm:pt>
    <dgm:pt modelId="{C65705CA-C3B2-455B-B195-C1CBD470E5E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3714353" y="3488717"/>
          <a:ext cx="3580606" cy="435202"/>
        </a:xfrm>
        <a:prstGeom prst="roundRect">
          <a:avLst/>
        </a:prstGeom>
        <a:gradFill rotWithShape="1">
          <a:gsLst>
            <a:gs pos="0">
              <a:srgbClr val="AEBAD5">
                <a:shade val="63000"/>
                <a:satMod val="165000"/>
              </a:srgbClr>
            </a:gs>
            <a:gs pos="30000">
              <a:srgbClr val="AEBAD5">
                <a:shade val="58000"/>
                <a:satMod val="165000"/>
              </a:srgbClr>
            </a:gs>
            <a:gs pos="75000">
              <a:srgbClr val="AEBAD5">
                <a:shade val="30000"/>
                <a:satMod val="175000"/>
              </a:srgbClr>
            </a:gs>
            <a:gs pos="100000">
              <a:srgbClr val="AEBAD5"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ysClr val="window" lastClr="FFFFFF"/>
          </a:contourClr>
        </a:sp3d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2500 ppm in 4 metro cities -1998</a:t>
          </a:r>
        </a:p>
      </dgm:t>
    </dgm:pt>
    <dgm:pt modelId="{5B4E0BD6-088C-4309-B260-8A9BBA9F6AFE}" type="parTrans" cxnId="{5E366E86-4FCE-480A-9F1E-E7F99307F653}">
      <dgm:prSet/>
      <dgm:spPr/>
      <dgm:t>
        <a:bodyPr/>
        <a:lstStyle/>
        <a:p>
          <a:endParaRPr lang="en-US" sz="3200"/>
        </a:p>
      </dgm:t>
    </dgm:pt>
    <dgm:pt modelId="{FD58892A-E779-424C-9EC7-EC18EE4B1E94}" type="sibTrans" cxnId="{5E366E86-4FCE-480A-9F1E-E7F99307F653}">
      <dgm:prSet/>
      <dgm:spPr/>
      <dgm:t>
        <a:bodyPr/>
        <a:lstStyle/>
        <a:p>
          <a:endParaRPr lang="en-US" sz="3200"/>
        </a:p>
      </dgm:t>
    </dgm:pt>
    <dgm:pt modelId="{C4BD9318-CAC3-4A64-90D3-7A853F636FD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3714353" y="1040701"/>
          <a:ext cx="3580606" cy="435202"/>
        </a:xfrm>
        <a:prstGeom prst="roundRect">
          <a:avLst/>
        </a:prstGeom>
        <a:gradFill rotWithShape="1">
          <a:gsLst>
            <a:gs pos="0">
              <a:srgbClr val="F5CD2D">
                <a:tint val="35000"/>
                <a:satMod val="260000"/>
              </a:srgbClr>
            </a:gs>
            <a:gs pos="30000">
              <a:srgbClr val="F5CD2D">
                <a:tint val="38000"/>
                <a:satMod val="260000"/>
              </a:srgbClr>
            </a:gs>
            <a:gs pos="75000">
              <a:srgbClr val="F5CD2D">
                <a:tint val="55000"/>
                <a:satMod val="255000"/>
              </a:srgbClr>
            </a:gs>
            <a:gs pos="100000">
              <a:srgbClr val="F5CD2D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F5CD2D">
              <a:shade val="70000"/>
              <a:satMod val="150000"/>
            </a:srgb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r>
            <a:rPr lang="en-US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50 ppm entire country BSIV Nationwide-2017</a:t>
          </a:r>
        </a:p>
      </dgm:t>
    </dgm:pt>
    <dgm:pt modelId="{4381CAA4-EAF1-4F00-932D-D85275FE128B}" type="parTrans" cxnId="{71CA48E9-4F35-46A8-87F0-CC13067DCD82}">
      <dgm:prSet/>
      <dgm:spPr/>
      <dgm:t>
        <a:bodyPr/>
        <a:lstStyle/>
        <a:p>
          <a:endParaRPr lang="en-US" sz="3200"/>
        </a:p>
      </dgm:t>
    </dgm:pt>
    <dgm:pt modelId="{D6EBEC60-3599-4CDE-8246-40AF499B11F8}" type="sibTrans" cxnId="{71CA48E9-4F35-46A8-87F0-CC13067DCD82}">
      <dgm:prSet/>
      <dgm:spPr/>
      <dgm:t>
        <a:bodyPr/>
        <a:lstStyle/>
        <a:p>
          <a:endParaRPr lang="en-US" sz="3200"/>
        </a:p>
      </dgm:t>
    </dgm:pt>
    <dgm:pt modelId="{855DEC63-7DF0-444D-8AD9-4F986DDB97C7}" type="pres">
      <dgm:prSet presAssocID="{1F487CA3-54EA-4361-A500-381CC63B993E}" presName="compositeShape" presStyleCnt="0">
        <dgm:presLayoutVars>
          <dgm:dir/>
          <dgm:resizeHandles/>
        </dgm:presLayoutVars>
      </dgm:prSet>
      <dgm:spPr/>
    </dgm:pt>
    <dgm:pt modelId="{749EAF65-5B49-4DD4-8BC0-4EE32160786C}" type="pres">
      <dgm:prSet presAssocID="{1F487CA3-54EA-4361-A500-381CC63B993E}" presName="pyramid" presStyleLbl="node1" presStyleIdx="0" presStyleCnt="1" custLinFactNeighborY="-1020"/>
      <dgm:spPr>
        <a:xfrm>
          <a:off x="960040" y="0"/>
          <a:ext cx="5508625" cy="5508625"/>
        </a:xfrm>
        <a:prstGeom prst="triangle">
          <a:avLst/>
        </a:prstGeom>
        <a:solidFill>
          <a:srgbClr val="F5CD2D">
            <a:shade val="50000"/>
            <a:hueOff val="0"/>
            <a:satOff val="0"/>
            <a:lumOff val="0"/>
            <a:alphaOff val="0"/>
          </a:srgbClr>
        </a:solidFill>
        <a:ln w="34925" cap="flat" cmpd="sng" algn="ctr">
          <a:noFill/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gm:spPr>
    </dgm:pt>
    <dgm:pt modelId="{50131FC2-B6CF-449D-9EC7-7158C9C1FB88}" type="pres">
      <dgm:prSet presAssocID="{1F487CA3-54EA-4361-A500-381CC63B993E}" presName="theList" presStyleCnt="0"/>
      <dgm:spPr/>
    </dgm:pt>
    <dgm:pt modelId="{AD8BEDC4-704E-4D9B-9349-7C0CF914A58E}" type="pres">
      <dgm:prSet presAssocID="{22BDE0DB-24FB-4E4A-BA11-5A2CB3CDD319}" presName="aNode" presStyleLbl="fgAcc1" presStyleIdx="0" presStyleCnt="9">
        <dgm:presLayoutVars>
          <dgm:bulletEnabled val="1"/>
        </dgm:presLayoutVars>
      </dgm:prSet>
      <dgm:spPr/>
    </dgm:pt>
    <dgm:pt modelId="{F58415A3-075B-42EB-BA2E-446BF4B63037}" type="pres">
      <dgm:prSet presAssocID="{22BDE0DB-24FB-4E4A-BA11-5A2CB3CDD319}" presName="aSpace" presStyleCnt="0"/>
      <dgm:spPr/>
    </dgm:pt>
    <dgm:pt modelId="{9608B6C4-9D4E-44F5-A095-8989C5177FF1}" type="pres">
      <dgm:prSet presAssocID="{C4BD9318-CAC3-4A64-90D3-7A853F636FDD}" presName="aNode" presStyleLbl="fgAcc1" presStyleIdx="1" presStyleCnt="9">
        <dgm:presLayoutVars>
          <dgm:bulletEnabled val="1"/>
        </dgm:presLayoutVars>
      </dgm:prSet>
      <dgm:spPr/>
    </dgm:pt>
    <dgm:pt modelId="{C11F6A05-3C7B-4FCF-9612-194D3E6F108E}" type="pres">
      <dgm:prSet presAssocID="{C4BD9318-CAC3-4A64-90D3-7A853F636FDD}" presName="aSpace" presStyleCnt="0"/>
      <dgm:spPr/>
    </dgm:pt>
    <dgm:pt modelId="{19169BAE-55FE-493C-83E5-A183AC1A95B2}" type="pres">
      <dgm:prSet presAssocID="{888C4E2C-8CEB-4818-A8E2-F697FD0B3D3A}" presName="aNode" presStyleLbl="fgAcc1" presStyleIdx="2" presStyleCnt="9">
        <dgm:presLayoutVars>
          <dgm:bulletEnabled val="1"/>
        </dgm:presLayoutVars>
      </dgm:prSet>
      <dgm:spPr/>
    </dgm:pt>
    <dgm:pt modelId="{B3ABF6A0-404F-42AA-AE59-35AD7C8C0881}" type="pres">
      <dgm:prSet presAssocID="{888C4E2C-8CEB-4818-A8E2-F697FD0B3D3A}" presName="aSpace" presStyleCnt="0"/>
      <dgm:spPr/>
    </dgm:pt>
    <dgm:pt modelId="{1990BD7F-A9EB-4B0D-A50E-3329A12C3C51}" type="pres">
      <dgm:prSet presAssocID="{4067AC7E-E83D-48D8-9418-8C891B81F346}" presName="aNode" presStyleLbl="fgAcc1" presStyleIdx="3" presStyleCnt="9">
        <dgm:presLayoutVars>
          <dgm:bulletEnabled val="1"/>
        </dgm:presLayoutVars>
      </dgm:prSet>
      <dgm:spPr/>
    </dgm:pt>
    <dgm:pt modelId="{69B30D7A-68AA-4D3C-A00C-5FEF6CB72AEE}" type="pres">
      <dgm:prSet presAssocID="{4067AC7E-E83D-48D8-9418-8C891B81F346}" presName="aSpace" presStyleCnt="0"/>
      <dgm:spPr/>
    </dgm:pt>
    <dgm:pt modelId="{6069BE9C-9E51-43E8-B880-2BDA427C9446}" type="pres">
      <dgm:prSet presAssocID="{B5D33779-CBA1-40E7-AEFD-C5C3183DEB68}" presName="aNode" presStyleLbl="fgAcc1" presStyleIdx="4" presStyleCnt="9">
        <dgm:presLayoutVars>
          <dgm:bulletEnabled val="1"/>
        </dgm:presLayoutVars>
      </dgm:prSet>
      <dgm:spPr/>
    </dgm:pt>
    <dgm:pt modelId="{DF29A056-4A17-4010-9E18-FB0F19AA1AC4}" type="pres">
      <dgm:prSet presAssocID="{B5D33779-CBA1-40E7-AEFD-C5C3183DEB68}" presName="aSpace" presStyleCnt="0"/>
      <dgm:spPr/>
    </dgm:pt>
    <dgm:pt modelId="{9B9009BE-6443-4B75-83CC-C43E61473978}" type="pres">
      <dgm:prSet presAssocID="{7F78B72E-8656-4411-8A93-42B348490225}" presName="aNode" presStyleLbl="fgAcc1" presStyleIdx="5" presStyleCnt="9">
        <dgm:presLayoutVars>
          <dgm:bulletEnabled val="1"/>
        </dgm:presLayoutVars>
      </dgm:prSet>
      <dgm:spPr/>
    </dgm:pt>
    <dgm:pt modelId="{0EBB505A-8300-455B-BFDB-F4F87F19D9FB}" type="pres">
      <dgm:prSet presAssocID="{7F78B72E-8656-4411-8A93-42B348490225}" presName="aSpace" presStyleCnt="0"/>
      <dgm:spPr/>
    </dgm:pt>
    <dgm:pt modelId="{85681402-43B9-4910-BE16-9EC3E4554446}" type="pres">
      <dgm:prSet presAssocID="{C65705CA-C3B2-455B-B195-C1CBD470E5E5}" presName="aNode" presStyleLbl="fgAcc1" presStyleIdx="6" presStyleCnt="9">
        <dgm:presLayoutVars>
          <dgm:bulletEnabled val="1"/>
        </dgm:presLayoutVars>
      </dgm:prSet>
      <dgm:spPr/>
    </dgm:pt>
    <dgm:pt modelId="{9E572D94-1018-4ED0-95FA-2DDA8FDFDAAA}" type="pres">
      <dgm:prSet presAssocID="{C65705CA-C3B2-455B-B195-C1CBD470E5E5}" presName="aSpace" presStyleCnt="0"/>
      <dgm:spPr/>
    </dgm:pt>
    <dgm:pt modelId="{F7F6B63E-902C-491B-BCE7-110587CCCCD1}" type="pres">
      <dgm:prSet presAssocID="{7989AAAC-6B6B-48F2-AB01-56B9DA69980A}" presName="aNode" presStyleLbl="fgAcc1" presStyleIdx="7" presStyleCnt="9">
        <dgm:presLayoutVars>
          <dgm:bulletEnabled val="1"/>
        </dgm:presLayoutVars>
      </dgm:prSet>
      <dgm:spPr/>
    </dgm:pt>
    <dgm:pt modelId="{FE5B5E6D-3094-4705-99DB-89EED8E154E3}" type="pres">
      <dgm:prSet presAssocID="{7989AAAC-6B6B-48F2-AB01-56B9DA69980A}" presName="aSpace" presStyleCnt="0"/>
      <dgm:spPr/>
    </dgm:pt>
    <dgm:pt modelId="{F7CEE3D3-8065-42C6-AA1C-0501263ADC65}" type="pres">
      <dgm:prSet presAssocID="{6DC1438E-A599-4472-9838-9D34873A49DE}" presName="aNode" presStyleLbl="fgAcc1" presStyleIdx="8" presStyleCnt="9">
        <dgm:presLayoutVars>
          <dgm:bulletEnabled val="1"/>
        </dgm:presLayoutVars>
      </dgm:prSet>
      <dgm:spPr/>
    </dgm:pt>
    <dgm:pt modelId="{1B85C92F-2DE3-4243-910A-8D78A00993D8}" type="pres">
      <dgm:prSet presAssocID="{6DC1438E-A599-4472-9838-9D34873A49DE}" presName="aSpace" presStyleCnt="0"/>
      <dgm:spPr/>
    </dgm:pt>
  </dgm:ptLst>
  <dgm:cxnLst>
    <dgm:cxn modelId="{1ED26300-9036-4BEB-8B06-150DECF3AF6F}" srcId="{1F487CA3-54EA-4361-A500-381CC63B993E}" destId="{7F78B72E-8656-4411-8A93-42B348490225}" srcOrd="5" destOrd="0" parTransId="{67DEB9EC-D2D0-496E-A450-CF60C67D02C7}" sibTransId="{8B499E79-DA6B-4E28-BB9F-C4A800FC25AF}"/>
    <dgm:cxn modelId="{23363E0C-7B06-4991-874C-227F1AD8B318}" type="presOf" srcId="{7989AAAC-6B6B-48F2-AB01-56B9DA69980A}" destId="{F7F6B63E-902C-491B-BCE7-110587CCCCD1}" srcOrd="0" destOrd="0" presId="urn:microsoft.com/office/officeart/2005/8/layout/pyramid2"/>
    <dgm:cxn modelId="{C84C942D-36A6-4032-AFF7-26A4FE7BEA3D}" type="presOf" srcId="{C4BD9318-CAC3-4A64-90D3-7A853F636FDD}" destId="{9608B6C4-9D4E-44F5-A095-8989C5177FF1}" srcOrd="0" destOrd="0" presId="urn:microsoft.com/office/officeart/2005/8/layout/pyramid2"/>
    <dgm:cxn modelId="{1954D036-9CF6-43BD-916C-F7D1374A3F59}" type="presOf" srcId="{22BDE0DB-24FB-4E4A-BA11-5A2CB3CDD319}" destId="{AD8BEDC4-704E-4D9B-9349-7C0CF914A58E}" srcOrd="0" destOrd="0" presId="urn:microsoft.com/office/officeart/2005/8/layout/pyramid2"/>
    <dgm:cxn modelId="{691D4D3A-1CAD-4608-946D-0A9527D9AF1B}" type="presOf" srcId="{888C4E2C-8CEB-4818-A8E2-F697FD0B3D3A}" destId="{19169BAE-55FE-493C-83E5-A183AC1A95B2}" srcOrd="0" destOrd="0" presId="urn:microsoft.com/office/officeart/2005/8/layout/pyramid2"/>
    <dgm:cxn modelId="{E1EF3F3B-E172-4741-9A58-C8C3178AF63E}" type="presOf" srcId="{C65705CA-C3B2-455B-B195-C1CBD470E5E5}" destId="{85681402-43B9-4910-BE16-9EC3E4554446}" srcOrd="0" destOrd="0" presId="urn:microsoft.com/office/officeart/2005/8/layout/pyramid2"/>
    <dgm:cxn modelId="{AF77673D-F3CB-41DA-A91B-A3AC8FC3816E}" srcId="{1F487CA3-54EA-4361-A500-381CC63B993E}" destId="{888C4E2C-8CEB-4818-A8E2-F697FD0B3D3A}" srcOrd="2" destOrd="0" parTransId="{49DB9940-B707-41FA-85EE-9F8951C69227}" sibTransId="{7EFA009F-4F6B-4AC3-BEE5-D646E7FE7F69}"/>
    <dgm:cxn modelId="{A5F71D68-D384-4F30-89AA-52F2402B111B}" srcId="{1F487CA3-54EA-4361-A500-381CC63B993E}" destId="{7989AAAC-6B6B-48F2-AB01-56B9DA69980A}" srcOrd="7" destOrd="0" parTransId="{A48430BF-A620-4B8A-809E-06961BE8F6E5}" sibTransId="{CD6DE1CD-1486-4F5E-8321-21AC0F84D5CB}"/>
    <dgm:cxn modelId="{5AF5AD4F-1FA3-4DE4-857A-4C88A06A09B2}" type="presOf" srcId="{4067AC7E-E83D-48D8-9418-8C891B81F346}" destId="{1990BD7F-A9EB-4B0D-A50E-3329A12C3C51}" srcOrd="0" destOrd="0" presId="urn:microsoft.com/office/officeart/2005/8/layout/pyramid2"/>
    <dgm:cxn modelId="{5E366E86-4FCE-480A-9F1E-E7F99307F653}" srcId="{1F487CA3-54EA-4361-A500-381CC63B993E}" destId="{C65705CA-C3B2-455B-B195-C1CBD470E5E5}" srcOrd="6" destOrd="0" parTransId="{5B4E0BD6-088C-4309-B260-8A9BBA9F6AFE}" sibTransId="{FD58892A-E779-424C-9EC7-EC18EE4B1E94}"/>
    <dgm:cxn modelId="{E5490088-D13A-4156-A7D7-EADD13C4E65F}" type="presOf" srcId="{1F487CA3-54EA-4361-A500-381CC63B993E}" destId="{855DEC63-7DF0-444D-8AD9-4F986DDB97C7}" srcOrd="0" destOrd="0" presId="urn:microsoft.com/office/officeart/2005/8/layout/pyramid2"/>
    <dgm:cxn modelId="{7A23CFB6-F161-4FF0-A454-A1F69ADDAC3D}" srcId="{1F487CA3-54EA-4361-A500-381CC63B993E}" destId="{4067AC7E-E83D-48D8-9418-8C891B81F346}" srcOrd="3" destOrd="0" parTransId="{7F3218DC-E71E-4273-9E9F-E4BD8F6FA536}" sibTransId="{54F7F395-467F-4A0B-B422-26CCCF51A7E2}"/>
    <dgm:cxn modelId="{F8201EB7-E34C-4D96-9F9F-1DB414EAFAEE}" type="presOf" srcId="{7F78B72E-8656-4411-8A93-42B348490225}" destId="{9B9009BE-6443-4B75-83CC-C43E61473978}" srcOrd="0" destOrd="0" presId="urn:microsoft.com/office/officeart/2005/8/layout/pyramid2"/>
    <dgm:cxn modelId="{5CBF09BD-21AD-4F8F-B2F6-537E3A405794}" srcId="{1F487CA3-54EA-4361-A500-381CC63B993E}" destId="{22BDE0DB-24FB-4E4A-BA11-5A2CB3CDD319}" srcOrd="0" destOrd="0" parTransId="{3A3FEF26-5475-4F74-9C52-A8D89A68313D}" sibTransId="{43B287D5-59E8-47C6-BDD7-15BB822D1406}"/>
    <dgm:cxn modelId="{E359F9BF-3FA8-4EFF-8BCF-F29EAA07901D}" type="presOf" srcId="{B5D33779-CBA1-40E7-AEFD-C5C3183DEB68}" destId="{6069BE9C-9E51-43E8-B880-2BDA427C9446}" srcOrd="0" destOrd="0" presId="urn:microsoft.com/office/officeart/2005/8/layout/pyramid2"/>
    <dgm:cxn modelId="{208EA3DC-73F8-45A3-A174-44194D9346EF}" srcId="{1F487CA3-54EA-4361-A500-381CC63B993E}" destId="{B5D33779-CBA1-40E7-AEFD-C5C3183DEB68}" srcOrd="4" destOrd="0" parTransId="{9DBC4530-6DD5-48B7-A038-0BC58195E35E}" sibTransId="{DF28760B-824D-44DA-8884-2778FD23BF3D}"/>
    <dgm:cxn modelId="{71CA48E9-4F35-46A8-87F0-CC13067DCD82}" srcId="{1F487CA3-54EA-4361-A500-381CC63B993E}" destId="{C4BD9318-CAC3-4A64-90D3-7A853F636FDD}" srcOrd="1" destOrd="0" parTransId="{4381CAA4-EAF1-4F00-932D-D85275FE128B}" sibTransId="{D6EBEC60-3599-4CDE-8246-40AF499B11F8}"/>
    <dgm:cxn modelId="{892C7EED-42E9-4063-9DFF-A2084D8EA31C}" srcId="{1F487CA3-54EA-4361-A500-381CC63B993E}" destId="{6DC1438E-A599-4472-9838-9D34873A49DE}" srcOrd="8" destOrd="0" parTransId="{AD4E459E-0AF9-464A-8467-4B328B71D63C}" sibTransId="{720BE750-72FB-409E-A5FB-9C6BADE18BAA}"/>
    <dgm:cxn modelId="{CD618DFC-765F-490F-A038-87544CFAD038}" type="presOf" srcId="{6DC1438E-A599-4472-9838-9D34873A49DE}" destId="{F7CEE3D3-8065-42C6-AA1C-0501263ADC65}" srcOrd="0" destOrd="0" presId="urn:microsoft.com/office/officeart/2005/8/layout/pyramid2"/>
    <dgm:cxn modelId="{5BB47F6B-82D2-4D4D-94F3-DB34D377B65D}" type="presParOf" srcId="{855DEC63-7DF0-444D-8AD9-4F986DDB97C7}" destId="{749EAF65-5B49-4DD4-8BC0-4EE32160786C}" srcOrd="0" destOrd="0" presId="urn:microsoft.com/office/officeart/2005/8/layout/pyramid2"/>
    <dgm:cxn modelId="{83AE0509-6729-47F4-BB06-B0C552B5717B}" type="presParOf" srcId="{855DEC63-7DF0-444D-8AD9-4F986DDB97C7}" destId="{50131FC2-B6CF-449D-9EC7-7158C9C1FB88}" srcOrd="1" destOrd="0" presId="urn:microsoft.com/office/officeart/2005/8/layout/pyramid2"/>
    <dgm:cxn modelId="{B780C9DF-1E1A-458D-A5F6-9066DE2777A8}" type="presParOf" srcId="{50131FC2-B6CF-449D-9EC7-7158C9C1FB88}" destId="{AD8BEDC4-704E-4D9B-9349-7C0CF914A58E}" srcOrd="0" destOrd="0" presId="urn:microsoft.com/office/officeart/2005/8/layout/pyramid2"/>
    <dgm:cxn modelId="{05ECDD19-DAB1-4F5C-952D-A4F11A55BA11}" type="presParOf" srcId="{50131FC2-B6CF-449D-9EC7-7158C9C1FB88}" destId="{F58415A3-075B-42EB-BA2E-446BF4B63037}" srcOrd="1" destOrd="0" presId="urn:microsoft.com/office/officeart/2005/8/layout/pyramid2"/>
    <dgm:cxn modelId="{1BD6A660-8487-4286-BE63-37E6F671808F}" type="presParOf" srcId="{50131FC2-B6CF-449D-9EC7-7158C9C1FB88}" destId="{9608B6C4-9D4E-44F5-A095-8989C5177FF1}" srcOrd="2" destOrd="0" presId="urn:microsoft.com/office/officeart/2005/8/layout/pyramid2"/>
    <dgm:cxn modelId="{995E2CE7-9EA3-4FA4-B792-BE27DFC05D9D}" type="presParOf" srcId="{50131FC2-B6CF-449D-9EC7-7158C9C1FB88}" destId="{C11F6A05-3C7B-4FCF-9612-194D3E6F108E}" srcOrd="3" destOrd="0" presId="urn:microsoft.com/office/officeart/2005/8/layout/pyramid2"/>
    <dgm:cxn modelId="{907E202F-04A7-4231-ACE0-4B9AD127A772}" type="presParOf" srcId="{50131FC2-B6CF-449D-9EC7-7158C9C1FB88}" destId="{19169BAE-55FE-493C-83E5-A183AC1A95B2}" srcOrd="4" destOrd="0" presId="urn:microsoft.com/office/officeart/2005/8/layout/pyramid2"/>
    <dgm:cxn modelId="{E5549433-E1E4-48DF-8EDF-AB9FCB54696E}" type="presParOf" srcId="{50131FC2-B6CF-449D-9EC7-7158C9C1FB88}" destId="{B3ABF6A0-404F-42AA-AE59-35AD7C8C0881}" srcOrd="5" destOrd="0" presId="urn:microsoft.com/office/officeart/2005/8/layout/pyramid2"/>
    <dgm:cxn modelId="{EFD1FCDF-511B-4BC2-BDD6-315BEF2AB255}" type="presParOf" srcId="{50131FC2-B6CF-449D-9EC7-7158C9C1FB88}" destId="{1990BD7F-A9EB-4B0D-A50E-3329A12C3C51}" srcOrd="6" destOrd="0" presId="urn:microsoft.com/office/officeart/2005/8/layout/pyramid2"/>
    <dgm:cxn modelId="{04079965-CC10-49E5-87E0-197636C4EF97}" type="presParOf" srcId="{50131FC2-B6CF-449D-9EC7-7158C9C1FB88}" destId="{69B30D7A-68AA-4D3C-A00C-5FEF6CB72AEE}" srcOrd="7" destOrd="0" presId="urn:microsoft.com/office/officeart/2005/8/layout/pyramid2"/>
    <dgm:cxn modelId="{C9C18076-91F2-412F-8FAB-2FBF84F6F201}" type="presParOf" srcId="{50131FC2-B6CF-449D-9EC7-7158C9C1FB88}" destId="{6069BE9C-9E51-43E8-B880-2BDA427C9446}" srcOrd="8" destOrd="0" presId="urn:microsoft.com/office/officeart/2005/8/layout/pyramid2"/>
    <dgm:cxn modelId="{AEADB250-52E0-44C9-81E2-81C1637F29EB}" type="presParOf" srcId="{50131FC2-B6CF-449D-9EC7-7158C9C1FB88}" destId="{DF29A056-4A17-4010-9E18-FB0F19AA1AC4}" srcOrd="9" destOrd="0" presId="urn:microsoft.com/office/officeart/2005/8/layout/pyramid2"/>
    <dgm:cxn modelId="{42BEB4A9-7DCF-4592-8903-BC0FF6B56141}" type="presParOf" srcId="{50131FC2-B6CF-449D-9EC7-7158C9C1FB88}" destId="{9B9009BE-6443-4B75-83CC-C43E61473978}" srcOrd="10" destOrd="0" presId="urn:microsoft.com/office/officeart/2005/8/layout/pyramid2"/>
    <dgm:cxn modelId="{715B1062-FE1E-4939-A5F6-3840AE25BA44}" type="presParOf" srcId="{50131FC2-B6CF-449D-9EC7-7158C9C1FB88}" destId="{0EBB505A-8300-455B-BFDB-F4F87F19D9FB}" srcOrd="11" destOrd="0" presId="urn:microsoft.com/office/officeart/2005/8/layout/pyramid2"/>
    <dgm:cxn modelId="{49F743E6-B56A-437E-983A-709CCAF54AA9}" type="presParOf" srcId="{50131FC2-B6CF-449D-9EC7-7158C9C1FB88}" destId="{85681402-43B9-4910-BE16-9EC3E4554446}" srcOrd="12" destOrd="0" presId="urn:microsoft.com/office/officeart/2005/8/layout/pyramid2"/>
    <dgm:cxn modelId="{A4C8EE1D-B36D-43FE-ADA1-EE18FA06626C}" type="presParOf" srcId="{50131FC2-B6CF-449D-9EC7-7158C9C1FB88}" destId="{9E572D94-1018-4ED0-95FA-2DDA8FDFDAAA}" srcOrd="13" destOrd="0" presId="urn:microsoft.com/office/officeart/2005/8/layout/pyramid2"/>
    <dgm:cxn modelId="{487FA308-F449-4402-8FCF-A8E66E4C293E}" type="presParOf" srcId="{50131FC2-B6CF-449D-9EC7-7158C9C1FB88}" destId="{F7F6B63E-902C-491B-BCE7-110587CCCCD1}" srcOrd="14" destOrd="0" presId="urn:microsoft.com/office/officeart/2005/8/layout/pyramid2"/>
    <dgm:cxn modelId="{5D1B6A0D-2420-45B9-B45C-2602E50E89CF}" type="presParOf" srcId="{50131FC2-B6CF-449D-9EC7-7158C9C1FB88}" destId="{FE5B5E6D-3094-4705-99DB-89EED8E154E3}" srcOrd="15" destOrd="0" presId="urn:microsoft.com/office/officeart/2005/8/layout/pyramid2"/>
    <dgm:cxn modelId="{9BE0F384-1B1F-43E6-8375-5F5EBF2838DA}" type="presParOf" srcId="{50131FC2-B6CF-449D-9EC7-7158C9C1FB88}" destId="{F7CEE3D3-8065-42C6-AA1C-0501263ADC65}" srcOrd="16" destOrd="0" presId="urn:microsoft.com/office/officeart/2005/8/layout/pyramid2"/>
    <dgm:cxn modelId="{27D94777-1D3D-4534-8CFE-3B31B054A7D0}" type="presParOf" srcId="{50131FC2-B6CF-449D-9EC7-7158C9C1FB88}" destId="{1B85C92F-2DE3-4243-910A-8D78A00993D8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1274C-0E5D-462C-A380-17F0D6D0F003}">
      <dsp:nvSpPr>
        <dsp:cNvPr id="0" name=""/>
        <dsp:cNvSpPr/>
      </dsp:nvSpPr>
      <dsp:spPr>
        <a:xfrm rot="16200000">
          <a:off x="387350" y="-387350"/>
          <a:ext cx="1206499" cy="1981200"/>
        </a:xfrm>
        <a:prstGeom prst="round1Rect">
          <a:avLst/>
        </a:prstGeom>
        <a:solidFill>
          <a:srgbClr val="F79646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Road Accidents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4,84,704</a:t>
          </a:r>
        </a:p>
      </dsp:txBody>
      <dsp:txXfrm rot="5400000">
        <a:off x="0" y="44172"/>
        <a:ext cx="1981200" cy="860703"/>
      </dsp:txXfrm>
    </dsp:sp>
    <dsp:sp modelId="{F51BB232-24D9-42D2-A02D-35617C32DDE4}">
      <dsp:nvSpPr>
        <dsp:cNvPr id="0" name=""/>
        <dsp:cNvSpPr/>
      </dsp:nvSpPr>
      <dsp:spPr>
        <a:xfrm>
          <a:off x="1981200" y="0"/>
          <a:ext cx="1981200" cy="1206499"/>
        </a:xfrm>
        <a:prstGeom prst="round1Rect">
          <a:avLst/>
        </a:prstGeom>
        <a:solidFill>
          <a:srgbClr val="F79646">
            <a:alpha val="90000"/>
            <a:hueOff val="0"/>
            <a:satOff val="0"/>
            <a:lumOff val="0"/>
            <a:alphaOff val="-13333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Persons Injured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5,23,193</a:t>
          </a:r>
        </a:p>
      </dsp:txBody>
      <dsp:txXfrm>
        <a:off x="1981200" y="0"/>
        <a:ext cx="1937028" cy="904875"/>
      </dsp:txXfrm>
    </dsp:sp>
    <dsp:sp modelId="{601D1E81-2D55-42CF-B8FA-21B49CDBBA09}">
      <dsp:nvSpPr>
        <dsp:cNvPr id="0" name=""/>
        <dsp:cNvSpPr/>
      </dsp:nvSpPr>
      <dsp:spPr>
        <a:xfrm rot="10800000">
          <a:off x="0" y="1206499"/>
          <a:ext cx="1981200" cy="1206499"/>
        </a:xfrm>
        <a:prstGeom prst="round1Rect">
          <a:avLst/>
        </a:prstGeom>
        <a:solidFill>
          <a:srgbClr val="F79646">
            <a:alpha val="90000"/>
            <a:hueOff val="0"/>
            <a:satOff val="0"/>
            <a:lumOff val="0"/>
            <a:alphaOff val="-26667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Fatalities              1,19,860</a:t>
          </a:r>
        </a:p>
      </dsp:txBody>
      <dsp:txXfrm rot="10800000">
        <a:off x="44172" y="1508124"/>
        <a:ext cx="1937028" cy="904875"/>
      </dsp:txXfrm>
    </dsp:sp>
    <dsp:sp modelId="{5FA47B63-3F94-4393-B175-1B5628D872E9}">
      <dsp:nvSpPr>
        <dsp:cNvPr id="0" name=""/>
        <dsp:cNvSpPr/>
      </dsp:nvSpPr>
      <dsp:spPr>
        <a:xfrm rot="5400000">
          <a:off x="2368550" y="819149"/>
          <a:ext cx="1206499" cy="1981200"/>
        </a:xfrm>
        <a:prstGeom prst="round1Rect">
          <a:avLst/>
        </a:prstGeom>
        <a:solidFill>
          <a:srgbClr val="F79646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Every hour         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55 accidents &amp;  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14 deaths</a:t>
          </a:r>
        </a:p>
      </dsp:txBody>
      <dsp:txXfrm rot="-5400000">
        <a:off x="1981200" y="1508124"/>
        <a:ext cx="1981200" cy="860703"/>
      </dsp:txXfrm>
    </dsp:sp>
    <dsp:sp modelId="{A391CB65-464E-4042-8EAD-4166CA90B1A4}">
      <dsp:nvSpPr>
        <dsp:cNvPr id="0" name=""/>
        <dsp:cNvSpPr/>
      </dsp:nvSpPr>
      <dsp:spPr>
        <a:xfrm>
          <a:off x="1386839" y="904875"/>
          <a:ext cx="1188720" cy="603249"/>
        </a:xfrm>
        <a:prstGeom prst="roundRect">
          <a:avLst/>
        </a:prstGeom>
        <a:solidFill>
          <a:srgbClr val="F7964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33CC"/>
              </a:solidFill>
              <a:latin typeface="Calibri"/>
              <a:ea typeface="+mn-ea"/>
              <a:cs typeface="+mn-cs"/>
            </a:rPr>
            <a:t>2008</a:t>
          </a:r>
        </a:p>
      </dsp:txBody>
      <dsp:txXfrm>
        <a:off x="1416287" y="934323"/>
        <a:ext cx="1129824" cy="544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1274C-0E5D-462C-A380-17F0D6D0F003}">
      <dsp:nvSpPr>
        <dsp:cNvPr id="0" name=""/>
        <dsp:cNvSpPr/>
      </dsp:nvSpPr>
      <dsp:spPr>
        <a:xfrm rot="16200000">
          <a:off x="387350" y="-387350"/>
          <a:ext cx="1206499" cy="1981200"/>
        </a:xfrm>
        <a:prstGeom prst="round1Rect">
          <a:avLst/>
        </a:prstGeom>
        <a:solidFill>
          <a:srgbClr val="4F81BD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Road Accidents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4,67,004</a:t>
          </a:r>
        </a:p>
      </dsp:txBody>
      <dsp:txXfrm rot="5400000">
        <a:off x="0" y="44172"/>
        <a:ext cx="1981200" cy="860703"/>
      </dsp:txXfrm>
    </dsp:sp>
    <dsp:sp modelId="{F51BB232-24D9-42D2-A02D-35617C32DDE4}">
      <dsp:nvSpPr>
        <dsp:cNvPr id="0" name=""/>
        <dsp:cNvSpPr/>
      </dsp:nvSpPr>
      <dsp:spPr>
        <a:xfrm>
          <a:off x="1981200" y="0"/>
          <a:ext cx="1981200" cy="1206499"/>
        </a:xfrm>
        <a:prstGeom prst="round1Rect">
          <a:avLst/>
        </a:prstGeom>
        <a:solidFill>
          <a:srgbClr val="4F81BD">
            <a:alpha val="90000"/>
            <a:hueOff val="0"/>
            <a:satOff val="0"/>
            <a:lumOff val="0"/>
            <a:alphaOff val="-13333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Persons Injured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4,69,418</a:t>
          </a:r>
        </a:p>
      </dsp:txBody>
      <dsp:txXfrm>
        <a:off x="1981200" y="0"/>
        <a:ext cx="1937028" cy="904875"/>
      </dsp:txXfrm>
    </dsp:sp>
    <dsp:sp modelId="{601D1E81-2D55-42CF-B8FA-21B49CDBBA09}">
      <dsp:nvSpPr>
        <dsp:cNvPr id="0" name=""/>
        <dsp:cNvSpPr/>
      </dsp:nvSpPr>
      <dsp:spPr>
        <a:xfrm rot="10800000">
          <a:off x="0" y="1206499"/>
          <a:ext cx="1981200" cy="1206499"/>
        </a:xfrm>
        <a:prstGeom prst="round1Rect">
          <a:avLst/>
        </a:prstGeom>
        <a:solidFill>
          <a:srgbClr val="4F81BD">
            <a:alpha val="90000"/>
            <a:hueOff val="0"/>
            <a:satOff val="0"/>
            <a:lumOff val="0"/>
            <a:alphaOff val="-26667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Fatalities              1,51,417</a:t>
          </a:r>
          <a:endParaRPr lang="en-US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44172" y="1508124"/>
        <a:ext cx="1937028" cy="904875"/>
      </dsp:txXfrm>
    </dsp:sp>
    <dsp:sp modelId="{5FA47B63-3F94-4393-B175-1B5628D872E9}">
      <dsp:nvSpPr>
        <dsp:cNvPr id="0" name=""/>
        <dsp:cNvSpPr/>
      </dsp:nvSpPr>
      <dsp:spPr>
        <a:xfrm rot="5400000">
          <a:off x="2368550" y="819149"/>
          <a:ext cx="1206499" cy="1981200"/>
        </a:xfrm>
        <a:prstGeom prst="round1Rect">
          <a:avLst/>
        </a:prstGeom>
        <a:solidFill>
          <a:srgbClr val="4F81BD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Every hour         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53 accidents &amp;  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17 deaths</a:t>
          </a:r>
        </a:p>
      </dsp:txBody>
      <dsp:txXfrm rot="-5400000">
        <a:off x="1981200" y="1508124"/>
        <a:ext cx="1981200" cy="860703"/>
      </dsp:txXfrm>
    </dsp:sp>
    <dsp:sp modelId="{A391CB65-464E-4042-8EAD-4166CA90B1A4}">
      <dsp:nvSpPr>
        <dsp:cNvPr id="0" name=""/>
        <dsp:cNvSpPr/>
      </dsp:nvSpPr>
      <dsp:spPr>
        <a:xfrm>
          <a:off x="1386839" y="904875"/>
          <a:ext cx="1188720" cy="603249"/>
        </a:xfrm>
        <a:prstGeom prst="roundRect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rPr>
            <a:t>2018</a:t>
          </a:r>
        </a:p>
      </dsp:txBody>
      <dsp:txXfrm>
        <a:off x="1416287" y="934323"/>
        <a:ext cx="1129824" cy="544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C2D66-F811-4EF4-9E7C-90EC5754563D}">
      <dsp:nvSpPr>
        <dsp:cNvPr id="0" name=""/>
        <dsp:cNvSpPr/>
      </dsp:nvSpPr>
      <dsp:spPr>
        <a:xfrm>
          <a:off x="810463" y="361131"/>
          <a:ext cx="2493873" cy="1341120"/>
        </a:xfrm>
        <a:prstGeom prst="round2DiagRect">
          <a:avLst>
            <a:gd name="adj1" fmla="val 0"/>
            <a:gd name="adj2" fmla="val 166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047BE-A04A-41CF-BF7B-D75E4F34F4C2}">
      <dsp:nvSpPr>
        <dsp:cNvPr id="0" name=""/>
        <dsp:cNvSpPr/>
      </dsp:nvSpPr>
      <dsp:spPr>
        <a:xfrm>
          <a:off x="2057399" y="503371"/>
          <a:ext cx="332" cy="105664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8596A-34D2-42CD-81A3-9A0CA8CA8425}">
      <dsp:nvSpPr>
        <dsp:cNvPr id="0" name=""/>
        <dsp:cNvSpPr/>
      </dsp:nvSpPr>
      <dsp:spPr>
        <a:xfrm>
          <a:off x="893592" y="462731"/>
          <a:ext cx="1080678" cy="11379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Fatalities</a:t>
          </a:r>
        </a:p>
      </dsp:txBody>
      <dsp:txXfrm>
        <a:off x="893592" y="462731"/>
        <a:ext cx="1080678" cy="1137920"/>
      </dsp:txXfrm>
    </dsp:sp>
    <dsp:sp modelId="{3CF01994-6C61-4CAE-B21A-0B8C6E3B1FF7}">
      <dsp:nvSpPr>
        <dsp:cNvPr id="0" name=""/>
        <dsp:cNvSpPr/>
      </dsp:nvSpPr>
      <dsp:spPr>
        <a:xfrm>
          <a:off x="2140529" y="462731"/>
          <a:ext cx="1080678" cy="11379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Road Accidents, Persons Injured </a:t>
          </a:r>
        </a:p>
      </dsp:txBody>
      <dsp:txXfrm>
        <a:off x="2140529" y="462731"/>
        <a:ext cx="1080678" cy="1137920"/>
      </dsp:txXfrm>
    </dsp:sp>
    <dsp:sp modelId="{B8574959-1888-4EFF-B07D-68C4321451F8}">
      <dsp:nvSpPr>
        <dsp:cNvPr id="0" name=""/>
        <dsp:cNvSpPr/>
      </dsp:nvSpPr>
      <dsp:spPr>
        <a:xfrm rot="16200000">
          <a:off x="-128879" y="539388"/>
          <a:ext cx="1463040" cy="415645"/>
        </a:xfrm>
        <a:prstGeom prst="rightArrow">
          <a:avLst>
            <a:gd name="adj1" fmla="val 49830"/>
            <a:gd name="adj2" fmla="val 60660"/>
          </a:avLst>
        </a:prstGeom>
        <a:solidFill>
          <a:srgbClr val="FF0000"/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2018 Vs 2008</a:t>
          </a:r>
        </a:p>
      </dsp:txBody>
      <dsp:txXfrm>
        <a:off x="-66061" y="706472"/>
        <a:ext cx="1337403" cy="207115"/>
      </dsp:txXfrm>
    </dsp:sp>
    <dsp:sp modelId="{ACFAE868-ACBF-4B23-B1E2-971E7415E281}">
      <dsp:nvSpPr>
        <dsp:cNvPr id="0" name=""/>
        <dsp:cNvSpPr/>
      </dsp:nvSpPr>
      <dsp:spPr>
        <a:xfrm rot="5400000">
          <a:off x="2812021" y="1108348"/>
          <a:ext cx="1400275" cy="415645"/>
        </a:xfrm>
        <a:prstGeom prst="rightArrow">
          <a:avLst>
            <a:gd name="adj1" fmla="val 49830"/>
            <a:gd name="adj2" fmla="val 60660"/>
          </a:avLst>
        </a:prstGeom>
        <a:solidFill>
          <a:srgbClr val="92D050"/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2018 Vs 2015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74840" y="1149795"/>
        <a:ext cx="1274638" cy="207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EAF65-5B49-4DD4-8BC0-4EE32160786C}">
      <dsp:nvSpPr>
        <dsp:cNvPr id="0" name=""/>
        <dsp:cNvSpPr/>
      </dsp:nvSpPr>
      <dsp:spPr>
        <a:xfrm>
          <a:off x="720030" y="0"/>
          <a:ext cx="4131469" cy="4131469"/>
        </a:xfrm>
        <a:prstGeom prst="triangle">
          <a:avLst/>
        </a:prstGeom>
        <a:solidFill>
          <a:srgbClr val="F5CD2D">
            <a:shade val="50000"/>
            <a:hueOff val="0"/>
            <a:satOff val="0"/>
            <a:lumOff val="0"/>
            <a:alphaOff val="0"/>
          </a:srgbClr>
        </a:solidFill>
        <a:ln w="34925" cap="flat" cmpd="sng" algn="ctr">
          <a:noFill/>
          <a:prstDash val="solid"/>
          <a:miter lim="800000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8BEDC4-704E-4D9B-9349-7C0CF914A58E}">
      <dsp:nvSpPr>
        <dsp:cNvPr id="0" name=""/>
        <dsp:cNvSpPr/>
      </dsp:nvSpPr>
      <dsp:spPr>
        <a:xfrm>
          <a:off x="2785764" y="413323"/>
          <a:ext cx="2685454" cy="326402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7598D9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10 ppm entire country BSVI Nationwide-2020</a:t>
          </a:r>
        </a:p>
      </dsp:txBody>
      <dsp:txXfrm>
        <a:off x="2801698" y="429257"/>
        <a:ext cx="2653586" cy="294534"/>
      </dsp:txXfrm>
    </dsp:sp>
    <dsp:sp modelId="{9608B6C4-9D4E-44F5-A095-8989C5177FF1}">
      <dsp:nvSpPr>
        <dsp:cNvPr id="0" name=""/>
        <dsp:cNvSpPr/>
      </dsp:nvSpPr>
      <dsp:spPr>
        <a:xfrm>
          <a:off x="2785764" y="780525"/>
          <a:ext cx="2685454" cy="326402"/>
        </a:xfrm>
        <a:prstGeom prst="roundRect">
          <a:avLst/>
        </a:prstGeom>
        <a:gradFill rotWithShape="1">
          <a:gsLst>
            <a:gs pos="0">
              <a:srgbClr val="F5CD2D">
                <a:tint val="35000"/>
                <a:satMod val="260000"/>
              </a:srgbClr>
            </a:gs>
            <a:gs pos="30000">
              <a:srgbClr val="F5CD2D">
                <a:tint val="38000"/>
                <a:satMod val="260000"/>
              </a:srgbClr>
            </a:gs>
            <a:gs pos="75000">
              <a:srgbClr val="F5CD2D">
                <a:tint val="55000"/>
                <a:satMod val="255000"/>
              </a:srgbClr>
            </a:gs>
            <a:gs pos="100000">
              <a:srgbClr val="F5CD2D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F5CD2D">
              <a:shade val="70000"/>
              <a:satMod val="150000"/>
            </a:srgbClr>
          </a:solidFill>
          <a:prstDash val="solid"/>
          <a:miter lim="800000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50 ppm entire country BSIV Nationwide-2017</a:t>
          </a:r>
        </a:p>
      </dsp:txBody>
      <dsp:txXfrm>
        <a:off x="2801698" y="796459"/>
        <a:ext cx="2653586" cy="294534"/>
      </dsp:txXfrm>
    </dsp:sp>
    <dsp:sp modelId="{19169BAE-55FE-493C-83E5-A183AC1A95B2}">
      <dsp:nvSpPr>
        <dsp:cNvPr id="0" name=""/>
        <dsp:cNvSpPr/>
      </dsp:nvSpPr>
      <dsp:spPr>
        <a:xfrm>
          <a:off x="2785764" y="1147728"/>
          <a:ext cx="2685454" cy="326402"/>
        </a:xfrm>
        <a:prstGeom prst="roundRect">
          <a:avLst/>
        </a:prstGeom>
        <a:gradFill rotWithShape="1">
          <a:gsLst>
            <a:gs pos="0">
              <a:srgbClr val="F5CD2D">
                <a:tint val="35000"/>
                <a:satMod val="260000"/>
              </a:srgbClr>
            </a:gs>
            <a:gs pos="30000">
              <a:srgbClr val="F5CD2D">
                <a:tint val="38000"/>
                <a:satMod val="260000"/>
              </a:srgbClr>
            </a:gs>
            <a:gs pos="75000">
              <a:srgbClr val="F5CD2D">
                <a:tint val="55000"/>
                <a:satMod val="255000"/>
              </a:srgbClr>
            </a:gs>
            <a:gs pos="100000">
              <a:srgbClr val="F5CD2D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F5CD2D">
              <a:shade val="70000"/>
              <a:satMod val="150000"/>
            </a:srgbClr>
          </a:solidFill>
          <a:prstDash val="solid"/>
          <a:miter lim="800000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50 ppm 11 cities &amp; 350 ppm Nationwide, (BSIV)-2010</a:t>
          </a:r>
        </a:p>
      </dsp:txBody>
      <dsp:txXfrm>
        <a:off x="2801698" y="1163662"/>
        <a:ext cx="2653586" cy="294534"/>
      </dsp:txXfrm>
    </dsp:sp>
    <dsp:sp modelId="{1990BD7F-A9EB-4B0D-A50E-3329A12C3C51}">
      <dsp:nvSpPr>
        <dsp:cNvPr id="0" name=""/>
        <dsp:cNvSpPr/>
      </dsp:nvSpPr>
      <dsp:spPr>
        <a:xfrm>
          <a:off x="2785764" y="1514930"/>
          <a:ext cx="2685454" cy="326402"/>
        </a:xfrm>
        <a:prstGeom prst="roundRect">
          <a:avLst/>
        </a:prstGeom>
        <a:gradFill rotWithShape="1">
          <a:gsLst>
            <a:gs pos="0">
              <a:srgbClr val="7598D9">
                <a:tint val="35000"/>
                <a:satMod val="260000"/>
              </a:srgbClr>
            </a:gs>
            <a:gs pos="30000">
              <a:srgbClr val="7598D9">
                <a:tint val="38000"/>
                <a:satMod val="260000"/>
              </a:srgbClr>
            </a:gs>
            <a:gs pos="75000">
              <a:srgbClr val="7598D9">
                <a:tint val="55000"/>
                <a:satMod val="255000"/>
              </a:srgbClr>
            </a:gs>
            <a:gs pos="100000">
              <a:srgbClr val="7598D9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7598D9">
              <a:shade val="70000"/>
              <a:satMod val="150000"/>
            </a:srgbClr>
          </a:solidFill>
          <a:prstDash val="solid"/>
          <a:miter lim="800000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350 ppm 11 cities &amp; 500 ppm entire country (BSIII)-2005</a:t>
          </a:r>
        </a:p>
      </dsp:txBody>
      <dsp:txXfrm>
        <a:off x="2801698" y="1530864"/>
        <a:ext cx="2653586" cy="294534"/>
      </dsp:txXfrm>
    </dsp:sp>
    <dsp:sp modelId="{6069BE9C-9E51-43E8-B880-2BDA427C9446}">
      <dsp:nvSpPr>
        <dsp:cNvPr id="0" name=""/>
        <dsp:cNvSpPr/>
      </dsp:nvSpPr>
      <dsp:spPr>
        <a:xfrm>
          <a:off x="2785764" y="1882133"/>
          <a:ext cx="2685454" cy="326402"/>
        </a:xfrm>
        <a:prstGeom prst="roundRect">
          <a:avLst/>
        </a:prstGeom>
        <a:gradFill rotWithShape="1">
          <a:gsLst>
            <a:gs pos="0">
              <a:srgbClr val="777C84">
                <a:tint val="35000"/>
                <a:satMod val="260000"/>
              </a:srgbClr>
            </a:gs>
            <a:gs pos="30000">
              <a:srgbClr val="777C84">
                <a:tint val="38000"/>
                <a:satMod val="260000"/>
              </a:srgbClr>
            </a:gs>
            <a:gs pos="75000">
              <a:srgbClr val="777C84">
                <a:tint val="55000"/>
                <a:satMod val="255000"/>
              </a:srgbClr>
            </a:gs>
            <a:gs pos="100000">
              <a:srgbClr val="777C84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777C84">
              <a:shade val="70000"/>
              <a:satMod val="150000"/>
            </a:srgbClr>
          </a:solidFill>
          <a:prstDash val="solid"/>
          <a:miter lim="800000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500 ppm sulphur 11 cities -2004 </a:t>
          </a:r>
        </a:p>
      </dsp:txBody>
      <dsp:txXfrm>
        <a:off x="2801698" y="1898067"/>
        <a:ext cx="2653586" cy="294534"/>
      </dsp:txXfrm>
    </dsp:sp>
    <dsp:sp modelId="{9B9009BE-6443-4B75-83CC-C43E61473978}">
      <dsp:nvSpPr>
        <dsp:cNvPr id="0" name=""/>
        <dsp:cNvSpPr/>
      </dsp:nvSpPr>
      <dsp:spPr>
        <a:xfrm>
          <a:off x="2785764" y="2249335"/>
          <a:ext cx="2685454" cy="326402"/>
        </a:xfrm>
        <a:prstGeom prst="roundRect">
          <a:avLst/>
        </a:prstGeom>
        <a:gradFill rotWithShape="1">
          <a:gsLst>
            <a:gs pos="0">
              <a:srgbClr val="AEBAD5">
                <a:shade val="63000"/>
                <a:satMod val="165000"/>
              </a:srgbClr>
            </a:gs>
            <a:gs pos="30000">
              <a:srgbClr val="AEBAD5">
                <a:shade val="58000"/>
                <a:satMod val="165000"/>
              </a:srgbClr>
            </a:gs>
            <a:gs pos="75000">
              <a:srgbClr val="AEBAD5">
                <a:shade val="30000"/>
                <a:satMod val="175000"/>
              </a:srgbClr>
            </a:gs>
            <a:gs pos="100000">
              <a:srgbClr val="AEBAD5"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ysClr val="window" lastClr="FFFFFF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2500 ppm sulphur entire country(BSI) -2000</a:t>
          </a:r>
        </a:p>
      </dsp:txBody>
      <dsp:txXfrm>
        <a:off x="2801698" y="2265269"/>
        <a:ext cx="2653586" cy="294534"/>
      </dsp:txXfrm>
    </dsp:sp>
    <dsp:sp modelId="{85681402-43B9-4910-BE16-9EC3E4554446}">
      <dsp:nvSpPr>
        <dsp:cNvPr id="0" name=""/>
        <dsp:cNvSpPr/>
      </dsp:nvSpPr>
      <dsp:spPr>
        <a:xfrm>
          <a:off x="2785764" y="2616538"/>
          <a:ext cx="2685454" cy="326402"/>
        </a:xfrm>
        <a:prstGeom prst="roundRect">
          <a:avLst/>
        </a:prstGeom>
        <a:gradFill rotWithShape="1">
          <a:gsLst>
            <a:gs pos="0">
              <a:srgbClr val="AEBAD5">
                <a:shade val="63000"/>
                <a:satMod val="165000"/>
              </a:srgbClr>
            </a:gs>
            <a:gs pos="30000">
              <a:srgbClr val="AEBAD5">
                <a:shade val="58000"/>
                <a:satMod val="165000"/>
              </a:srgbClr>
            </a:gs>
            <a:gs pos="75000">
              <a:srgbClr val="AEBAD5">
                <a:shade val="30000"/>
                <a:satMod val="175000"/>
              </a:srgbClr>
            </a:gs>
            <a:gs pos="100000">
              <a:srgbClr val="AEBAD5"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ysClr val="window" lastClr="FFFFFF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2500 ppm in 4 metro cities -1998</a:t>
          </a:r>
        </a:p>
      </dsp:txBody>
      <dsp:txXfrm>
        <a:off x="2801698" y="2632472"/>
        <a:ext cx="2653586" cy="294534"/>
      </dsp:txXfrm>
    </dsp:sp>
    <dsp:sp modelId="{F7F6B63E-902C-491B-BCE7-110587CCCCD1}">
      <dsp:nvSpPr>
        <dsp:cNvPr id="0" name=""/>
        <dsp:cNvSpPr/>
      </dsp:nvSpPr>
      <dsp:spPr>
        <a:xfrm>
          <a:off x="2785764" y="2983740"/>
          <a:ext cx="2685454" cy="326402"/>
        </a:xfrm>
        <a:prstGeom prst="roundRect">
          <a:avLst/>
        </a:prstGeom>
        <a:gradFill rotWithShape="1">
          <a:gsLst>
            <a:gs pos="0">
              <a:srgbClr val="AEBAD5">
                <a:shade val="63000"/>
                <a:satMod val="165000"/>
              </a:srgbClr>
            </a:gs>
            <a:gs pos="30000">
              <a:srgbClr val="AEBAD5">
                <a:shade val="58000"/>
                <a:satMod val="165000"/>
              </a:srgbClr>
            </a:gs>
            <a:gs pos="75000">
              <a:srgbClr val="AEBAD5">
                <a:shade val="30000"/>
                <a:satMod val="175000"/>
              </a:srgbClr>
            </a:gs>
            <a:gs pos="100000">
              <a:srgbClr val="AEBAD5"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ysClr val="window" lastClr="FFFFFF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2500 ppm sulphur in NCR- 1997</a:t>
          </a:r>
        </a:p>
      </dsp:txBody>
      <dsp:txXfrm>
        <a:off x="2801698" y="2999674"/>
        <a:ext cx="2653586" cy="294534"/>
      </dsp:txXfrm>
    </dsp:sp>
    <dsp:sp modelId="{F7CEE3D3-8065-42C6-AA1C-0501263ADC65}">
      <dsp:nvSpPr>
        <dsp:cNvPr id="0" name=""/>
        <dsp:cNvSpPr/>
      </dsp:nvSpPr>
      <dsp:spPr>
        <a:xfrm>
          <a:off x="2785764" y="3350943"/>
          <a:ext cx="2685454" cy="326402"/>
        </a:xfrm>
        <a:prstGeom prst="roundRect">
          <a:avLst/>
        </a:prstGeom>
        <a:gradFill rotWithShape="1">
          <a:gsLst>
            <a:gs pos="0">
              <a:srgbClr val="777C84">
                <a:shade val="63000"/>
                <a:satMod val="165000"/>
              </a:srgbClr>
            </a:gs>
            <a:gs pos="30000">
              <a:srgbClr val="777C84">
                <a:shade val="58000"/>
                <a:satMod val="165000"/>
              </a:srgbClr>
            </a:gs>
            <a:gs pos="75000">
              <a:srgbClr val="777C84">
                <a:shade val="30000"/>
                <a:satMod val="175000"/>
              </a:srgbClr>
            </a:gs>
            <a:gs pos="100000">
              <a:srgbClr val="777C84"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ysClr val="window" lastClr="FFFFFF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5000 ppm sulphur 4 metro cities- 1996</a:t>
          </a:r>
        </a:p>
      </dsp:txBody>
      <dsp:txXfrm>
        <a:off x="2801698" y="3366877"/>
        <a:ext cx="2653586" cy="294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0B4CE-58F5-4609-B66E-D0EF52CDF22D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DBAD4-9821-4A0C-AE04-F1E85FEBA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7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981F4-CC98-45CC-B836-F6A197F09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53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F60D4CF-A7D9-459C-AA00-24D61C3F50C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3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3544DD-A13E-4842-A3DA-7A8F60108A2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6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B2B60C3-F382-48E1-8AF8-777962E9C7D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4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5850"/>
            <a:ext cx="4578350" cy="35087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1314451"/>
            <a:ext cx="2551113" cy="3280172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321301"/>
            <a:ext cx="7620000" cy="4798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685800"/>
            <a:ext cx="7543800" cy="342900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06350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279A9">
                    <a:lumMod val="75000"/>
                  </a:srgbClr>
                </a:solidFill>
              </a:rPr>
              <a:t>Confidential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906350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5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1643348-1A6D-4178-9C6B-3124C36ABB4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92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D8AA572-7F8E-4479-88D7-C363BF96693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1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-834628"/>
            <a:ext cx="6858000" cy="216063"/>
          </a:xfrm>
        </p:spPr>
        <p:txBody>
          <a:bodyPr anchor="b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2433-EFD5-4142-8D88-23D274B36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9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EF862E0-43D4-4394-B432-9783ED7BCE1F}"/>
              </a:ext>
            </a:extLst>
          </p:cNvPr>
          <p:cNvGrpSpPr/>
          <p:nvPr userDrawn="1"/>
        </p:nvGrpSpPr>
        <p:grpSpPr>
          <a:xfrm>
            <a:off x="-530495" y="4046220"/>
            <a:ext cx="1596746" cy="1537335"/>
            <a:chOff x="-704710" y="5397479"/>
            <a:chExt cx="2123762" cy="20447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F8A77D2-0352-459B-A24F-F3CD5E186897}"/>
                </a:ext>
              </a:extLst>
            </p:cNvPr>
            <p:cNvGrpSpPr/>
            <p:nvPr/>
          </p:nvGrpSpPr>
          <p:grpSpPr>
            <a:xfrm>
              <a:off x="105304" y="5429585"/>
              <a:ext cx="420353" cy="420353"/>
              <a:chOff x="722313" y="5600700"/>
              <a:chExt cx="819150" cy="819150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id="{3C949D5B-2601-450C-A51B-C19E18B0C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111">
                <a:extLst>
                  <a:ext uri="{FF2B5EF4-FFF2-40B4-BE49-F238E27FC236}">
                    <a16:creationId xmlns:a16="http://schemas.microsoft.com/office/drawing/2014/main" id="{626BDFC8-7AD9-4E1C-B9E0-E31FC1EF5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112">
                <a:extLst>
                  <a:ext uri="{FF2B5EF4-FFF2-40B4-BE49-F238E27FC236}">
                    <a16:creationId xmlns:a16="http://schemas.microsoft.com/office/drawing/2014/main" id="{7BD297EE-5407-4B7E-B392-ECD08A49B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113">
                <a:extLst>
                  <a:ext uri="{FF2B5EF4-FFF2-40B4-BE49-F238E27FC236}">
                    <a16:creationId xmlns:a16="http://schemas.microsoft.com/office/drawing/2014/main" id="{2708F611-672F-49F8-9116-AF7AD94C1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600700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114">
                <a:extLst>
                  <a:ext uri="{FF2B5EF4-FFF2-40B4-BE49-F238E27FC236}">
                    <a16:creationId xmlns:a16="http://schemas.microsoft.com/office/drawing/2014/main" id="{67D4131E-709D-418A-A739-8BF769E1E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Oval 115">
                <a:extLst>
                  <a:ext uri="{FF2B5EF4-FFF2-40B4-BE49-F238E27FC236}">
                    <a16:creationId xmlns:a16="http://schemas.microsoft.com/office/drawing/2014/main" id="{1B50BB95-1BC3-4A36-AFA6-C81D4531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Oval 116">
                <a:extLst>
                  <a:ext uri="{FF2B5EF4-FFF2-40B4-BE49-F238E27FC236}">
                    <a16:creationId xmlns:a16="http://schemas.microsoft.com/office/drawing/2014/main" id="{B40A4B6D-65B9-486F-9A80-AF706E650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val 117">
                <a:extLst>
                  <a:ext uri="{FF2B5EF4-FFF2-40B4-BE49-F238E27FC236}">
                    <a16:creationId xmlns:a16="http://schemas.microsoft.com/office/drawing/2014/main" id="{7CA53D61-618D-4F61-AE5E-2E34975FA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Oval 118">
                <a:extLst>
                  <a:ext uri="{FF2B5EF4-FFF2-40B4-BE49-F238E27FC236}">
                    <a16:creationId xmlns:a16="http://schemas.microsoft.com/office/drawing/2014/main" id="{8043C29D-96E6-4048-96F6-83CBB8B9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792788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119">
                <a:extLst>
                  <a:ext uri="{FF2B5EF4-FFF2-40B4-BE49-F238E27FC236}">
                    <a16:creationId xmlns:a16="http://schemas.microsoft.com/office/drawing/2014/main" id="{8469BCCC-7F6D-4B23-B421-AE5CDBC45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120">
                <a:extLst>
                  <a:ext uri="{FF2B5EF4-FFF2-40B4-BE49-F238E27FC236}">
                    <a16:creationId xmlns:a16="http://schemas.microsoft.com/office/drawing/2014/main" id="{B6EE5906-1F7B-4BBA-B7A7-2BC77B438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val 121">
                <a:extLst>
                  <a:ext uri="{FF2B5EF4-FFF2-40B4-BE49-F238E27FC236}">
                    <a16:creationId xmlns:a16="http://schemas.microsoft.com/office/drawing/2014/main" id="{06A9E6BE-80B1-4552-A9E9-42EF8CB6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122">
                <a:extLst>
                  <a:ext uri="{FF2B5EF4-FFF2-40B4-BE49-F238E27FC236}">
                    <a16:creationId xmlns:a16="http://schemas.microsoft.com/office/drawing/2014/main" id="{9C233AC0-7869-45A4-A14C-C298FA41C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Oval 123">
                <a:extLst>
                  <a:ext uri="{FF2B5EF4-FFF2-40B4-BE49-F238E27FC236}">
                    <a16:creationId xmlns:a16="http://schemas.microsoft.com/office/drawing/2014/main" id="{73E623A8-E528-4F8A-AFAB-DC30D8323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981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124">
                <a:extLst>
                  <a:ext uri="{FF2B5EF4-FFF2-40B4-BE49-F238E27FC236}">
                    <a16:creationId xmlns:a16="http://schemas.microsoft.com/office/drawing/2014/main" id="{E1A96939-AFB2-4FE2-946C-B91428F0A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125">
                <a:extLst>
                  <a:ext uri="{FF2B5EF4-FFF2-40B4-BE49-F238E27FC236}">
                    <a16:creationId xmlns:a16="http://schemas.microsoft.com/office/drawing/2014/main" id="{6D423A25-992D-453E-967F-E46C757AA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Oval 126">
                <a:extLst>
                  <a:ext uri="{FF2B5EF4-FFF2-40B4-BE49-F238E27FC236}">
                    <a16:creationId xmlns:a16="http://schemas.microsoft.com/office/drawing/2014/main" id="{18F80617-57F6-45D7-8A17-CDC17EA4E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127">
                <a:extLst>
                  <a:ext uri="{FF2B5EF4-FFF2-40B4-BE49-F238E27FC236}">
                    <a16:creationId xmlns:a16="http://schemas.microsoft.com/office/drawing/2014/main" id="{70584BDB-96FD-46F0-8F8A-D7288BAB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128">
                <a:extLst>
                  <a:ext uri="{FF2B5EF4-FFF2-40B4-BE49-F238E27FC236}">
                    <a16:creationId xmlns:a16="http://schemas.microsoft.com/office/drawing/2014/main" id="{A304E112-2F1D-4C3C-8BB0-5006FF8E8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175375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Oval 129">
                <a:extLst>
                  <a:ext uri="{FF2B5EF4-FFF2-40B4-BE49-F238E27FC236}">
                    <a16:creationId xmlns:a16="http://schemas.microsoft.com/office/drawing/2014/main" id="{32A25107-55B5-45D4-9E74-A49CE7F8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Oval 130">
                <a:extLst>
                  <a:ext uri="{FF2B5EF4-FFF2-40B4-BE49-F238E27FC236}">
                    <a16:creationId xmlns:a16="http://schemas.microsoft.com/office/drawing/2014/main" id="{2E8E5EA4-BE4D-441D-B974-4EA80A6D0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Oval 131">
                <a:extLst>
                  <a:ext uri="{FF2B5EF4-FFF2-40B4-BE49-F238E27FC236}">
                    <a16:creationId xmlns:a16="http://schemas.microsoft.com/office/drawing/2014/main" id="{BB7E29AB-343E-4559-9243-9CCA98288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Oval 132">
                <a:extLst>
                  <a:ext uri="{FF2B5EF4-FFF2-40B4-BE49-F238E27FC236}">
                    <a16:creationId xmlns:a16="http://schemas.microsoft.com/office/drawing/2014/main" id="{03A3E5B8-EBB8-40CB-9D25-194BD993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val 133">
                <a:extLst>
                  <a:ext uri="{FF2B5EF4-FFF2-40B4-BE49-F238E27FC236}">
                    <a16:creationId xmlns:a16="http://schemas.microsoft.com/office/drawing/2014/main" id="{210B511A-259A-4CD8-B707-26808C3E3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362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Oval 134">
                <a:extLst>
                  <a:ext uri="{FF2B5EF4-FFF2-40B4-BE49-F238E27FC236}">
                    <a16:creationId xmlns:a16="http://schemas.microsoft.com/office/drawing/2014/main" id="{3AD30732-E6D5-4FE5-85FE-F97D259B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8D385B-2C03-4E76-8F62-4BF5C618139C}"/>
                </a:ext>
              </a:extLst>
            </p:cNvPr>
            <p:cNvGrpSpPr/>
            <p:nvPr/>
          </p:nvGrpSpPr>
          <p:grpSpPr>
            <a:xfrm>
              <a:off x="-704710" y="5397479"/>
              <a:ext cx="2123762" cy="2044742"/>
              <a:chOff x="9547226" y="-835025"/>
              <a:chExt cx="4138612" cy="3984625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FAC6866F-E13F-4EC9-95D0-CAAA0C0EF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47226" y="-79375"/>
                <a:ext cx="3263900" cy="3228975"/>
              </a:xfrm>
              <a:custGeom>
                <a:avLst/>
                <a:gdLst>
                  <a:gd name="T0" fmla="*/ 92 w 1078"/>
                  <a:gd name="T1" fmla="*/ 1068 h 1068"/>
                  <a:gd name="T2" fmla="*/ 33 w 1078"/>
                  <a:gd name="T3" fmla="*/ 1044 h 1068"/>
                  <a:gd name="T4" fmla="*/ 39 w 1078"/>
                  <a:gd name="T5" fmla="*/ 917 h 1068"/>
                  <a:gd name="T6" fmla="*/ 927 w 1078"/>
                  <a:gd name="T7" fmla="*/ 29 h 1068"/>
                  <a:gd name="T8" fmla="*/ 995 w 1078"/>
                  <a:gd name="T9" fmla="*/ 0 h 1068"/>
                  <a:gd name="T10" fmla="*/ 1054 w 1078"/>
                  <a:gd name="T11" fmla="*/ 24 h 1068"/>
                  <a:gd name="T12" fmla="*/ 1077 w 1078"/>
                  <a:gd name="T13" fmla="*/ 86 h 1068"/>
                  <a:gd name="T14" fmla="*/ 1048 w 1078"/>
                  <a:gd name="T15" fmla="*/ 151 h 1068"/>
                  <a:gd name="T16" fmla="*/ 160 w 1078"/>
                  <a:gd name="T17" fmla="*/ 1039 h 1068"/>
                  <a:gd name="T18" fmla="*/ 92 w 1078"/>
                  <a:gd name="T19" fmla="*/ 1068 h 1068"/>
                  <a:gd name="T20" fmla="*/ 995 w 1078"/>
                  <a:gd name="T21" fmla="*/ 8 h 1068"/>
                  <a:gd name="T22" fmla="*/ 932 w 1078"/>
                  <a:gd name="T23" fmla="*/ 35 h 1068"/>
                  <a:gd name="T24" fmla="*/ 44 w 1078"/>
                  <a:gd name="T25" fmla="*/ 923 h 1068"/>
                  <a:gd name="T26" fmla="*/ 39 w 1078"/>
                  <a:gd name="T27" fmla="*/ 1038 h 1068"/>
                  <a:gd name="T28" fmla="*/ 92 w 1078"/>
                  <a:gd name="T29" fmla="*/ 1059 h 1068"/>
                  <a:gd name="T30" fmla="*/ 155 w 1078"/>
                  <a:gd name="T31" fmla="*/ 1033 h 1068"/>
                  <a:gd name="T32" fmla="*/ 1043 w 1078"/>
                  <a:gd name="T33" fmla="*/ 145 h 1068"/>
                  <a:gd name="T34" fmla="*/ 1048 w 1078"/>
                  <a:gd name="T35" fmla="*/ 30 h 1068"/>
                  <a:gd name="T36" fmla="*/ 995 w 1078"/>
                  <a:gd name="T37" fmla="*/ 8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8" h="1068">
                    <a:moveTo>
                      <a:pt x="92" y="1068"/>
                    </a:moveTo>
                    <a:cubicBezTo>
                      <a:pt x="70" y="1068"/>
                      <a:pt x="49" y="1059"/>
                      <a:pt x="33" y="1044"/>
                    </a:cubicBezTo>
                    <a:cubicBezTo>
                      <a:pt x="0" y="1010"/>
                      <a:pt x="2" y="953"/>
                      <a:pt x="39" y="917"/>
                    </a:cubicBezTo>
                    <a:cubicBezTo>
                      <a:pt x="927" y="29"/>
                      <a:pt x="927" y="29"/>
                      <a:pt x="927" y="29"/>
                    </a:cubicBezTo>
                    <a:cubicBezTo>
                      <a:pt x="945" y="10"/>
                      <a:pt x="970" y="0"/>
                      <a:pt x="995" y="0"/>
                    </a:cubicBezTo>
                    <a:cubicBezTo>
                      <a:pt x="1017" y="0"/>
                      <a:pt x="1038" y="8"/>
                      <a:pt x="1054" y="24"/>
                    </a:cubicBezTo>
                    <a:cubicBezTo>
                      <a:pt x="1070" y="40"/>
                      <a:pt x="1078" y="62"/>
                      <a:pt x="1077" y="86"/>
                    </a:cubicBezTo>
                    <a:cubicBezTo>
                      <a:pt x="1076" y="110"/>
                      <a:pt x="1066" y="133"/>
                      <a:pt x="1048" y="151"/>
                    </a:cubicBezTo>
                    <a:cubicBezTo>
                      <a:pt x="160" y="1039"/>
                      <a:pt x="160" y="1039"/>
                      <a:pt x="160" y="1039"/>
                    </a:cubicBezTo>
                    <a:cubicBezTo>
                      <a:pt x="142" y="1057"/>
                      <a:pt x="117" y="1068"/>
                      <a:pt x="92" y="1068"/>
                    </a:cubicBezTo>
                    <a:close/>
                    <a:moveTo>
                      <a:pt x="995" y="8"/>
                    </a:moveTo>
                    <a:cubicBezTo>
                      <a:pt x="972" y="8"/>
                      <a:pt x="949" y="18"/>
                      <a:pt x="932" y="35"/>
                    </a:cubicBezTo>
                    <a:cubicBezTo>
                      <a:pt x="44" y="923"/>
                      <a:pt x="44" y="923"/>
                      <a:pt x="44" y="923"/>
                    </a:cubicBezTo>
                    <a:cubicBezTo>
                      <a:pt x="11" y="956"/>
                      <a:pt x="9" y="1008"/>
                      <a:pt x="39" y="1038"/>
                    </a:cubicBezTo>
                    <a:cubicBezTo>
                      <a:pt x="53" y="1052"/>
                      <a:pt x="72" y="1059"/>
                      <a:pt x="92" y="1059"/>
                    </a:cubicBezTo>
                    <a:cubicBezTo>
                      <a:pt x="115" y="1059"/>
                      <a:pt x="138" y="1050"/>
                      <a:pt x="155" y="1033"/>
                    </a:cubicBezTo>
                    <a:cubicBezTo>
                      <a:pt x="1043" y="145"/>
                      <a:pt x="1043" y="145"/>
                      <a:pt x="1043" y="145"/>
                    </a:cubicBezTo>
                    <a:cubicBezTo>
                      <a:pt x="1076" y="112"/>
                      <a:pt x="1078" y="60"/>
                      <a:pt x="1048" y="30"/>
                    </a:cubicBezTo>
                    <a:cubicBezTo>
                      <a:pt x="1034" y="16"/>
                      <a:pt x="1015" y="8"/>
                      <a:pt x="99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D3B4912E-E4D4-4E01-8969-2ED3C9294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1038" y="-835025"/>
                <a:ext cx="3013075" cy="2984500"/>
              </a:xfrm>
              <a:custGeom>
                <a:avLst/>
                <a:gdLst>
                  <a:gd name="T0" fmla="*/ 86 w 995"/>
                  <a:gd name="T1" fmla="*/ 987 h 987"/>
                  <a:gd name="T2" fmla="*/ 25 w 995"/>
                  <a:gd name="T3" fmla="*/ 962 h 987"/>
                  <a:gd name="T4" fmla="*/ 0 w 995"/>
                  <a:gd name="T5" fmla="*/ 901 h 987"/>
                  <a:gd name="T6" fmla="*/ 25 w 995"/>
                  <a:gd name="T7" fmla="*/ 840 h 987"/>
                  <a:gd name="T8" fmla="*/ 840 w 995"/>
                  <a:gd name="T9" fmla="*/ 26 h 987"/>
                  <a:gd name="T10" fmla="*/ 901 w 995"/>
                  <a:gd name="T11" fmla="*/ 0 h 987"/>
                  <a:gd name="T12" fmla="*/ 962 w 995"/>
                  <a:gd name="T13" fmla="*/ 26 h 987"/>
                  <a:gd name="T14" fmla="*/ 962 w 995"/>
                  <a:gd name="T15" fmla="*/ 147 h 987"/>
                  <a:gd name="T16" fmla="*/ 147 w 995"/>
                  <a:gd name="T17" fmla="*/ 962 h 987"/>
                  <a:gd name="T18" fmla="*/ 86 w 995"/>
                  <a:gd name="T19" fmla="*/ 987 h 987"/>
                  <a:gd name="T20" fmla="*/ 901 w 995"/>
                  <a:gd name="T21" fmla="*/ 8 h 987"/>
                  <a:gd name="T22" fmla="*/ 846 w 995"/>
                  <a:gd name="T23" fmla="*/ 31 h 987"/>
                  <a:gd name="T24" fmla="*/ 31 w 995"/>
                  <a:gd name="T25" fmla="*/ 846 h 987"/>
                  <a:gd name="T26" fmla="*/ 31 w 995"/>
                  <a:gd name="T27" fmla="*/ 956 h 987"/>
                  <a:gd name="T28" fmla="*/ 86 w 995"/>
                  <a:gd name="T29" fmla="*/ 979 h 987"/>
                  <a:gd name="T30" fmla="*/ 141 w 995"/>
                  <a:gd name="T31" fmla="*/ 956 h 987"/>
                  <a:gd name="T32" fmla="*/ 956 w 995"/>
                  <a:gd name="T33" fmla="*/ 142 h 987"/>
                  <a:gd name="T34" fmla="*/ 979 w 995"/>
                  <a:gd name="T35" fmla="*/ 86 h 987"/>
                  <a:gd name="T36" fmla="*/ 956 w 995"/>
                  <a:gd name="T37" fmla="*/ 31 h 987"/>
                  <a:gd name="T38" fmla="*/ 901 w 995"/>
                  <a:gd name="T39" fmla="*/ 8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7">
                    <a:moveTo>
                      <a:pt x="86" y="987"/>
                    </a:moveTo>
                    <a:cubicBezTo>
                      <a:pt x="63" y="987"/>
                      <a:pt x="42" y="978"/>
                      <a:pt x="25" y="962"/>
                    </a:cubicBezTo>
                    <a:cubicBezTo>
                      <a:pt x="9" y="946"/>
                      <a:pt x="0" y="924"/>
                      <a:pt x="0" y="901"/>
                    </a:cubicBezTo>
                    <a:cubicBezTo>
                      <a:pt x="0" y="878"/>
                      <a:pt x="9" y="856"/>
                      <a:pt x="25" y="840"/>
                    </a:cubicBezTo>
                    <a:cubicBezTo>
                      <a:pt x="840" y="26"/>
                      <a:pt x="840" y="26"/>
                      <a:pt x="840" y="26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6"/>
                    </a:cubicBezTo>
                    <a:cubicBezTo>
                      <a:pt x="995" y="59"/>
                      <a:pt x="995" y="114"/>
                      <a:pt x="962" y="147"/>
                    </a:cubicBezTo>
                    <a:cubicBezTo>
                      <a:pt x="147" y="962"/>
                      <a:pt x="147" y="962"/>
                      <a:pt x="147" y="962"/>
                    </a:cubicBezTo>
                    <a:cubicBezTo>
                      <a:pt x="131" y="978"/>
                      <a:pt x="109" y="987"/>
                      <a:pt x="86" y="987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7"/>
                      <a:pt x="846" y="31"/>
                    </a:cubicBezTo>
                    <a:cubicBezTo>
                      <a:pt x="31" y="846"/>
                      <a:pt x="31" y="846"/>
                      <a:pt x="31" y="846"/>
                    </a:cubicBezTo>
                    <a:cubicBezTo>
                      <a:pt x="1" y="876"/>
                      <a:pt x="1" y="926"/>
                      <a:pt x="31" y="956"/>
                    </a:cubicBezTo>
                    <a:cubicBezTo>
                      <a:pt x="46" y="971"/>
                      <a:pt x="65" y="979"/>
                      <a:pt x="86" y="979"/>
                    </a:cubicBezTo>
                    <a:cubicBezTo>
                      <a:pt x="107" y="979"/>
                      <a:pt x="127" y="971"/>
                      <a:pt x="141" y="956"/>
                    </a:cubicBezTo>
                    <a:cubicBezTo>
                      <a:pt x="956" y="142"/>
                      <a:pt x="956" y="142"/>
                      <a:pt x="956" y="142"/>
                    </a:cubicBezTo>
                    <a:cubicBezTo>
                      <a:pt x="971" y="127"/>
                      <a:pt x="979" y="107"/>
                      <a:pt x="979" y="86"/>
                    </a:cubicBezTo>
                    <a:cubicBezTo>
                      <a:pt x="979" y="66"/>
                      <a:pt x="971" y="46"/>
                      <a:pt x="956" y="31"/>
                    </a:cubicBezTo>
                    <a:cubicBezTo>
                      <a:pt x="941" y="17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33A11B60-8FAF-4D9B-9F08-1DC164D8B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2763" y="101600"/>
                <a:ext cx="3013075" cy="2981325"/>
              </a:xfrm>
              <a:custGeom>
                <a:avLst/>
                <a:gdLst>
                  <a:gd name="T0" fmla="*/ 86 w 995"/>
                  <a:gd name="T1" fmla="*/ 986 h 986"/>
                  <a:gd name="T2" fmla="*/ 25 w 995"/>
                  <a:gd name="T3" fmla="*/ 961 h 986"/>
                  <a:gd name="T4" fmla="*/ 0 w 995"/>
                  <a:gd name="T5" fmla="*/ 900 h 986"/>
                  <a:gd name="T6" fmla="*/ 25 w 995"/>
                  <a:gd name="T7" fmla="*/ 840 h 986"/>
                  <a:gd name="T8" fmla="*/ 840 w 995"/>
                  <a:gd name="T9" fmla="*/ 25 h 986"/>
                  <a:gd name="T10" fmla="*/ 901 w 995"/>
                  <a:gd name="T11" fmla="*/ 0 h 986"/>
                  <a:gd name="T12" fmla="*/ 962 w 995"/>
                  <a:gd name="T13" fmla="*/ 25 h 986"/>
                  <a:gd name="T14" fmla="*/ 962 w 995"/>
                  <a:gd name="T15" fmla="*/ 147 h 986"/>
                  <a:gd name="T16" fmla="*/ 147 w 995"/>
                  <a:gd name="T17" fmla="*/ 961 h 986"/>
                  <a:gd name="T18" fmla="*/ 86 w 995"/>
                  <a:gd name="T19" fmla="*/ 986 h 986"/>
                  <a:gd name="T20" fmla="*/ 901 w 995"/>
                  <a:gd name="T21" fmla="*/ 8 h 986"/>
                  <a:gd name="T22" fmla="*/ 846 w 995"/>
                  <a:gd name="T23" fmla="*/ 31 h 986"/>
                  <a:gd name="T24" fmla="*/ 31 w 995"/>
                  <a:gd name="T25" fmla="*/ 845 h 986"/>
                  <a:gd name="T26" fmla="*/ 8 w 995"/>
                  <a:gd name="T27" fmla="*/ 900 h 986"/>
                  <a:gd name="T28" fmla="*/ 31 w 995"/>
                  <a:gd name="T29" fmla="*/ 955 h 986"/>
                  <a:gd name="T30" fmla="*/ 86 w 995"/>
                  <a:gd name="T31" fmla="*/ 978 h 986"/>
                  <a:gd name="T32" fmla="*/ 141 w 995"/>
                  <a:gd name="T33" fmla="*/ 955 h 986"/>
                  <a:gd name="T34" fmla="*/ 956 w 995"/>
                  <a:gd name="T35" fmla="*/ 141 h 986"/>
                  <a:gd name="T36" fmla="*/ 956 w 995"/>
                  <a:gd name="T37" fmla="*/ 31 h 986"/>
                  <a:gd name="T38" fmla="*/ 901 w 995"/>
                  <a:gd name="T39" fmla="*/ 8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6">
                    <a:moveTo>
                      <a:pt x="86" y="986"/>
                    </a:moveTo>
                    <a:cubicBezTo>
                      <a:pt x="63" y="986"/>
                      <a:pt x="42" y="977"/>
                      <a:pt x="25" y="961"/>
                    </a:cubicBezTo>
                    <a:cubicBezTo>
                      <a:pt x="9" y="945"/>
                      <a:pt x="0" y="923"/>
                      <a:pt x="0" y="900"/>
                    </a:cubicBezTo>
                    <a:cubicBezTo>
                      <a:pt x="0" y="877"/>
                      <a:pt x="9" y="856"/>
                      <a:pt x="25" y="840"/>
                    </a:cubicBezTo>
                    <a:cubicBezTo>
                      <a:pt x="840" y="25"/>
                      <a:pt x="840" y="25"/>
                      <a:pt x="840" y="25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5"/>
                    </a:cubicBezTo>
                    <a:cubicBezTo>
                      <a:pt x="995" y="58"/>
                      <a:pt x="995" y="113"/>
                      <a:pt x="962" y="147"/>
                    </a:cubicBezTo>
                    <a:cubicBezTo>
                      <a:pt x="147" y="961"/>
                      <a:pt x="147" y="961"/>
                      <a:pt x="147" y="961"/>
                    </a:cubicBezTo>
                    <a:cubicBezTo>
                      <a:pt x="131" y="977"/>
                      <a:pt x="109" y="986"/>
                      <a:pt x="86" y="986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6"/>
                      <a:pt x="846" y="31"/>
                    </a:cubicBezTo>
                    <a:cubicBezTo>
                      <a:pt x="31" y="845"/>
                      <a:pt x="31" y="845"/>
                      <a:pt x="31" y="845"/>
                    </a:cubicBezTo>
                    <a:cubicBezTo>
                      <a:pt x="16" y="860"/>
                      <a:pt x="8" y="879"/>
                      <a:pt x="8" y="900"/>
                    </a:cubicBezTo>
                    <a:cubicBezTo>
                      <a:pt x="8" y="921"/>
                      <a:pt x="16" y="941"/>
                      <a:pt x="31" y="955"/>
                    </a:cubicBezTo>
                    <a:cubicBezTo>
                      <a:pt x="46" y="970"/>
                      <a:pt x="65" y="978"/>
                      <a:pt x="86" y="978"/>
                    </a:cubicBezTo>
                    <a:cubicBezTo>
                      <a:pt x="107" y="978"/>
                      <a:pt x="127" y="970"/>
                      <a:pt x="141" y="955"/>
                    </a:cubicBezTo>
                    <a:cubicBezTo>
                      <a:pt x="956" y="141"/>
                      <a:pt x="956" y="141"/>
                      <a:pt x="956" y="141"/>
                    </a:cubicBezTo>
                    <a:cubicBezTo>
                      <a:pt x="986" y="110"/>
                      <a:pt x="986" y="61"/>
                      <a:pt x="956" y="31"/>
                    </a:cubicBezTo>
                    <a:cubicBezTo>
                      <a:pt x="941" y="16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722B3069-BE2E-43E4-96DE-0A3851E70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225" y="244475"/>
                <a:ext cx="1543050" cy="1538288"/>
              </a:xfrm>
              <a:custGeom>
                <a:avLst/>
                <a:gdLst>
                  <a:gd name="T0" fmla="*/ 11 w 972"/>
                  <a:gd name="T1" fmla="*/ 969 h 969"/>
                  <a:gd name="T2" fmla="*/ 0 w 972"/>
                  <a:gd name="T3" fmla="*/ 958 h 969"/>
                  <a:gd name="T4" fmla="*/ 961 w 972"/>
                  <a:gd name="T5" fmla="*/ 0 h 969"/>
                  <a:gd name="T6" fmla="*/ 972 w 972"/>
                  <a:gd name="T7" fmla="*/ 11 h 969"/>
                  <a:gd name="T8" fmla="*/ 11 w 972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2" h="969">
                    <a:moveTo>
                      <a:pt x="11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2" y="11"/>
                    </a:lnTo>
                    <a:lnTo>
                      <a:pt x="11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5C45861D-4B7F-4F89-AF74-15AF0241C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-523875"/>
                <a:ext cx="1544637" cy="1538288"/>
              </a:xfrm>
              <a:custGeom>
                <a:avLst/>
                <a:gdLst>
                  <a:gd name="T0" fmla="*/ 12 w 973"/>
                  <a:gd name="T1" fmla="*/ 969 h 969"/>
                  <a:gd name="T2" fmla="*/ 0 w 973"/>
                  <a:gd name="T3" fmla="*/ 958 h 969"/>
                  <a:gd name="T4" fmla="*/ 961 w 973"/>
                  <a:gd name="T5" fmla="*/ 0 h 969"/>
                  <a:gd name="T6" fmla="*/ 973 w 973"/>
                  <a:gd name="T7" fmla="*/ 12 h 969"/>
                  <a:gd name="T8" fmla="*/ 12 w 973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3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3" y="12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94936006-660E-4E1D-A3F0-D3A6FDD23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188" y="712788"/>
                <a:ext cx="1541462" cy="1538288"/>
              </a:xfrm>
              <a:custGeom>
                <a:avLst/>
                <a:gdLst>
                  <a:gd name="T0" fmla="*/ 12 w 971"/>
                  <a:gd name="T1" fmla="*/ 969 h 969"/>
                  <a:gd name="T2" fmla="*/ 0 w 971"/>
                  <a:gd name="T3" fmla="*/ 958 h 969"/>
                  <a:gd name="T4" fmla="*/ 960 w 971"/>
                  <a:gd name="T5" fmla="*/ 0 h 969"/>
                  <a:gd name="T6" fmla="*/ 971 w 971"/>
                  <a:gd name="T7" fmla="*/ 9 h 969"/>
                  <a:gd name="T8" fmla="*/ 12 w 971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1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0" y="0"/>
                    </a:lnTo>
                    <a:lnTo>
                      <a:pt x="971" y="9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699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EF862E0-43D4-4394-B432-9783ED7BCE1F}"/>
              </a:ext>
            </a:extLst>
          </p:cNvPr>
          <p:cNvGrpSpPr/>
          <p:nvPr userDrawn="1"/>
        </p:nvGrpSpPr>
        <p:grpSpPr>
          <a:xfrm>
            <a:off x="-530495" y="4046220"/>
            <a:ext cx="1596746" cy="1537335"/>
            <a:chOff x="-704710" y="5397479"/>
            <a:chExt cx="2123762" cy="20447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F8A77D2-0352-459B-A24F-F3CD5E186897}"/>
                </a:ext>
              </a:extLst>
            </p:cNvPr>
            <p:cNvGrpSpPr/>
            <p:nvPr/>
          </p:nvGrpSpPr>
          <p:grpSpPr>
            <a:xfrm>
              <a:off x="105304" y="5429585"/>
              <a:ext cx="420353" cy="420353"/>
              <a:chOff x="722313" y="5600700"/>
              <a:chExt cx="819150" cy="819150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id="{3C949D5B-2601-450C-A51B-C19E18B0C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111">
                <a:extLst>
                  <a:ext uri="{FF2B5EF4-FFF2-40B4-BE49-F238E27FC236}">
                    <a16:creationId xmlns:a16="http://schemas.microsoft.com/office/drawing/2014/main" id="{626BDFC8-7AD9-4E1C-B9E0-E31FC1EF5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112">
                <a:extLst>
                  <a:ext uri="{FF2B5EF4-FFF2-40B4-BE49-F238E27FC236}">
                    <a16:creationId xmlns:a16="http://schemas.microsoft.com/office/drawing/2014/main" id="{7BD297EE-5407-4B7E-B392-ECD08A49B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113">
                <a:extLst>
                  <a:ext uri="{FF2B5EF4-FFF2-40B4-BE49-F238E27FC236}">
                    <a16:creationId xmlns:a16="http://schemas.microsoft.com/office/drawing/2014/main" id="{2708F611-672F-49F8-9116-AF7AD94C1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600700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114">
                <a:extLst>
                  <a:ext uri="{FF2B5EF4-FFF2-40B4-BE49-F238E27FC236}">
                    <a16:creationId xmlns:a16="http://schemas.microsoft.com/office/drawing/2014/main" id="{67D4131E-709D-418A-A739-8BF769E1E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Oval 115">
                <a:extLst>
                  <a:ext uri="{FF2B5EF4-FFF2-40B4-BE49-F238E27FC236}">
                    <a16:creationId xmlns:a16="http://schemas.microsoft.com/office/drawing/2014/main" id="{1B50BB95-1BC3-4A36-AFA6-C81D4531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Oval 116">
                <a:extLst>
                  <a:ext uri="{FF2B5EF4-FFF2-40B4-BE49-F238E27FC236}">
                    <a16:creationId xmlns:a16="http://schemas.microsoft.com/office/drawing/2014/main" id="{B40A4B6D-65B9-486F-9A80-AF706E650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val 117">
                <a:extLst>
                  <a:ext uri="{FF2B5EF4-FFF2-40B4-BE49-F238E27FC236}">
                    <a16:creationId xmlns:a16="http://schemas.microsoft.com/office/drawing/2014/main" id="{7CA53D61-618D-4F61-AE5E-2E34975FA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Oval 118">
                <a:extLst>
                  <a:ext uri="{FF2B5EF4-FFF2-40B4-BE49-F238E27FC236}">
                    <a16:creationId xmlns:a16="http://schemas.microsoft.com/office/drawing/2014/main" id="{8043C29D-96E6-4048-96F6-83CBB8B9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792788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119">
                <a:extLst>
                  <a:ext uri="{FF2B5EF4-FFF2-40B4-BE49-F238E27FC236}">
                    <a16:creationId xmlns:a16="http://schemas.microsoft.com/office/drawing/2014/main" id="{8469BCCC-7F6D-4B23-B421-AE5CDBC45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120">
                <a:extLst>
                  <a:ext uri="{FF2B5EF4-FFF2-40B4-BE49-F238E27FC236}">
                    <a16:creationId xmlns:a16="http://schemas.microsoft.com/office/drawing/2014/main" id="{B6EE5906-1F7B-4BBA-B7A7-2BC77B438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val 121">
                <a:extLst>
                  <a:ext uri="{FF2B5EF4-FFF2-40B4-BE49-F238E27FC236}">
                    <a16:creationId xmlns:a16="http://schemas.microsoft.com/office/drawing/2014/main" id="{06A9E6BE-80B1-4552-A9E9-42EF8CB6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122">
                <a:extLst>
                  <a:ext uri="{FF2B5EF4-FFF2-40B4-BE49-F238E27FC236}">
                    <a16:creationId xmlns:a16="http://schemas.microsoft.com/office/drawing/2014/main" id="{9C233AC0-7869-45A4-A14C-C298FA41C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Oval 123">
                <a:extLst>
                  <a:ext uri="{FF2B5EF4-FFF2-40B4-BE49-F238E27FC236}">
                    <a16:creationId xmlns:a16="http://schemas.microsoft.com/office/drawing/2014/main" id="{73E623A8-E528-4F8A-AFAB-DC30D8323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981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124">
                <a:extLst>
                  <a:ext uri="{FF2B5EF4-FFF2-40B4-BE49-F238E27FC236}">
                    <a16:creationId xmlns:a16="http://schemas.microsoft.com/office/drawing/2014/main" id="{E1A96939-AFB2-4FE2-946C-B91428F0A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125">
                <a:extLst>
                  <a:ext uri="{FF2B5EF4-FFF2-40B4-BE49-F238E27FC236}">
                    <a16:creationId xmlns:a16="http://schemas.microsoft.com/office/drawing/2014/main" id="{6D423A25-992D-453E-967F-E46C757AA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Oval 126">
                <a:extLst>
                  <a:ext uri="{FF2B5EF4-FFF2-40B4-BE49-F238E27FC236}">
                    <a16:creationId xmlns:a16="http://schemas.microsoft.com/office/drawing/2014/main" id="{18F80617-57F6-45D7-8A17-CDC17EA4E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127">
                <a:extLst>
                  <a:ext uri="{FF2B5EF4-FFF2-40B4-BE49-F238E27FC236}">
                    <a16:creationId xmlns:a16="http://schemas.microsoft.com/office/drawing/2014/main" id="{70584BDB-96FD-46F0-8F8A-D7288BAB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128">
                <a:extLst>
                  <a:ext uri="{FF2B5EF4-FFF2-40B4-BE49-F238E27FC236}">
                    <a16:creationId xmlns:a16="http://schemas.microsoft.com/office/drawing/2014/main" id="{A304E112-2F1D-4C3C-8BB0-5006FF8E8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175375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Oval 129">
                <a:extLst>
                  <a:ext uri="{FF2B5EF4-FFF2-40B4-BE49-F238E27FC236}">
                    <a16:creationId xmlns:a16="http://schemas.microsoft.com/office/drawing/2014/main" id="{32A25107-55B5-45D4-9E74-A49CE7F8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Oval 130">
                <a:extLst>
                  <a:ext uri="{FF2B5EF4-FFF2-40B4-BE49-F238E27FC236}">
                    <a16:creationId xmlns:a16="http://schemas.microsoft.com/office/drawing/2014/main" id="{2E8E5EA4-BE4D-441D-B974-4EA80A6D0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Oval 131">
                <a:extLst>
                  <a:ext uri="{FF2B5EF4-FFF2-40B4-BE49-F238E27FC236}">
                    <a16:creationId xmlns:a16="http://schemas.microsoft.com/office/drawing/2014/main" id="{BB7E29AB-343E-4559-9243-9CCA98288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Oval 132">
                <a:extLst>
                  <a:ext uri="{FF2B5EF4-FFF2-40B4-BE49-F238E27FC236}">
                    <a16:creationId xmlns:a16="http://schemas.microsoft.com/office/drawing/2014/main" id="{03A3E5B8-EBB8-40CB-9D25-194BD993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val 133">
                <a:extLst>
                  <a:ext uri="{FF2B5EF4-FFF2-40B4-BE49-F238E27FC236}">
                    <a16:creationId xmlns:a16="http://schemas.microsoft.com/office/drawing/2014/main" id="{210B511A-259A-4CD8-B707-26808C3E3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362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Oval 134">
                <a:extLst>
                  <a:ext uri="{FF2B5EF4-FFF2-40B4-BE49-F238E27FC236}">
                    <a16:creationId xmlns:a16="http://schemas.microsoft.com/office/drawing/2014/main" id="{3AD30732-E6D5-4FE5-85FE-F97D259B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8D385B-2C03-4E76-8F62-4BF5C618139C}"/>
                </a:ext>
              </a:extLst>
            </p:cNvPr>
            <p:cNvGrpSpPr/>
            <p:nvPr/>
          </p:nvGrpSpPr>
          <p:grpSpPr>
            <a:xfrm>
              <a:off x="-704710" y="5397479"/>
              <a:ext cx="2123762" cy="2044742"/>
              <a:chOff x="9547226" y="-835025"/>
              <a:chExt cx="4138612" cy="3984625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FAC6866F-E13F-4EC9-95D0-CAAA0C0EF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47226" y="-79375"/>
                <a:ext cx="3263900" cy="3228975"/>
              </a:xfrm>
              <a:custGeom>
                <a:avLst/>
                <a:gdLst>
                  <a:gd name="T0" fmla="*/ 92 w 1078"/>
                  <a:gd name="T1" fmla="*/ 1068 h 1068"/>
                  <a:gd name="T2" fmla="*/ 33 w 1078"/>
                  <a:gd name="T3" fmla="*/ 1044 h 1068"/>
                  <a:gd name="T4" fmla="*/ 39 w 1078"/>
                  <a:gd name="T5" fmla="*/ 917 h 1068"/>
                  <a:gd name="T6" fmla="*/ 927 w 1078"/>
                  <a:gd name="T7" fmla="*/ 29 h 1068"/>
                  <a:gd name="T8" fmla="*/ 995 w 1078"/>
                  <a:gd name="T9" fmla="*/ 0 h 1068"/>
                  <a:gd name="T10" fmla="*/ 1054 w 1078"/>
                  <a:gd name="T11" fmla="*/ 24 h 1068"/>
                  <a:gd name="T12" fmla="*/ 1077 w 1078"/>
                  <a:gd name="T13" fmla="*/ 86 h 1068"/>
                  <a:gd name="T14" fmla="*/ 1048 w 1078"/>
                  <a:gd name="T15" fmla="*/ 151 h 1068"/>
                  <a:gd name="T16" fmla="*/ 160 w 1078"/>
                  <a:gd name="T17" fmla="*/ 1039 h 1068"/>
                  <a:gd name="T18" fmla="*/ 92 w 1078"/>
                  <a:gd name="T19" fmla="*/ 1068 h 1068"/>
                  <a:gd name="T20" fmla="*/ 995 w 1078"/>
                  <a:gd name="T21" fmla="*/ 8 h 1068"/>
                  <a:gd name="T22" fmla="*/ 932 w 1078"/>
                  <a:gd name="T23" fmla="*/ 35 h 1068"/>
                  <a:gd name="T24" fmla="*/ 44 w 1078"/>
                  <a:gd name="T25" fmla="*/ 923 h 1068"/>
                  <a:gd name="T26" fmla="*/ 39 w 1078"/>
                  <a:gd name="T27" fmla="*/ 1038 h 1068"/>
                  <a:gd name="T28" fmla="*/ 92 w 1078"/>
                  <a:gd name="T29" fmla="*/ 1059 h 1068"/>
                  <a:gd name="T30" fmla="*/ 155 w 1078"/>
                  <a:gd name="T31" fmla="*/ 1033 h 1068"/>
                  <a:gd name="T32" fmla="*/ 1043 w 1078"/>
                  <a:gd name="T33" fmla="*/ 145 h 1068"/>
                  <a:gd name="T34" fmla="*/ 1048 w 1078"/>
                  <a:gd name="T35" fmla="*/ 30 h 1068"/>
                  <a:gd name="T36" fmla="*/ 995 w 1078"/>
                  <a:gd name="T37" fmla="*/ 8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8" h="1068">
                    <a:moveTo>
                      <a:pt x="92" y="1068"/>
                    </a:moveTo>
                    <a:cubicBezTo>
                      <a:pt x="70" y="1068"/>
                      <a:pt x="49" y="1059"/>
                      <a:pt x="33" y="1044"/>
                    </a:cubicBezTo>
                    <a:cubicBezTo>
                      <a:pt x="0" y="1010"/>
                      <a:pt x="2" y="953"/>
                      <a:pt x="39" y="917"/>
                    </a:cubicBezTo>
                    <a:cubicBezTo>
                      <a:pt x="927" y="29"/>
                      <a:pt x="927" y="29"/>
                      <a:pt x="927" y="29"/>
                    </a:cubicBezTo>
                    <a:cubicBezTo>
                      <a:pt x="945" y="10"/>
                      <a:pt x="970" y="0"/>
                      <a:pt x="995" y="0"/>
                    </a:cubicBezTo>
                    <a:cubicBezTo>
                      <a:pt x="1017" y="0"/>
                      <a:pt x="1038" y="8"/>
                      <a:pt x="1054" y="24"/>
                    </a:cubicBezTo>
                    <a:cubicBezTo>
                      <a:pt x="1070" y="40"/>
                      <a:pt x="1078" y="62"/>
                      <a:pt x="1077" y="86"/>
                    </a:cubicBezTo>
                    <a:cubicBezTo>
                      <a:pt x="1076" y="110"/>
                      <a:pt x="1066" y="133"/>
                      <a:pt x="1048" y="151"/>
                    </a:cubicBezTo>
                    <a:cubicBezTo>
                      <a:pt x="160" y="1039"/>
                      <a:pt x="160" y="1039"/>
                      <a:pt x="160" y="1039"/>
                    </a:cubicBezTo>
                    <a:cubicBezTo>
                      <a:pt x="142" y="1057"/>
                      <a:pt x="117" y="1068"/>
                      <a:pt x="92" y="1068"/>
                    </a:cubicBezTo>
                    <a:close/>
                    <a:moveTo>
                      <a:pt x="995" y="8"/>
                    </a:moveTo>
                    <a:cubicBezTo>
                      <a:pt x="972" y="8"/>
                      <a:pt x="949" y="18"/>
                      <a:pt x="932" y="35"/>
                    </a:cubicBezTo>
                    <a:cubicBezTo>
                      <a:pt x="44" y="923"/>
                      <a:pt x="44" y="923"/>
                      <a:pt x="44" y="923"/>
                    </a:cubicBezTo>
                    <a:cubicBezTo>
                      <a:pt x="11" y="956"/>
                      <a:pt x="9" y="1008"/>
                      <a:pt x="39" y="1038"/>
                    </a:cubicBezTo>
                    <a:cubicBezTo>
                      <a:pt x="53" y="1052"/>
                      <a:pt x="72" y="1059"/>
                      <a:pt x="92" y="1059"/>
                    </a:cubicBezTo>
                    <a:cubicBezTo>
                      <a:pt x="115" y="1059"/>
                      <a:pt x="138" y="1050"/>
                      <a:pt x="155" y="1033"/>
                    </a:cubicBezTo>
                    <a:cubicBezTo>
                      <a:pt x="1043" y="145"/>
                      <a:pt x="1043" y="145"/>
                      <a:pt x="1043" y="145"/>
                    </a:cubicBezTo>
                    <a:cubicBezTo>
                      <a:pt x="1076" y="112"/>
                      <a:pt x="1078" y="60"/>
                      <a:pt x="1048" y="30"/>
                    </a:cubicBezTo>
                    <a:cubicBezTo>
                      <a:pt x="1034" y="16"/>
                      <a:pt x="1015" y="8"/>
                      <a:pt x="99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D3B4912E-E4D4-4E01-8969-2ED3C9294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1038" y="-835025"/>
                <a:ext cx="3013075" cy="2984500"/>
              </a:xfrm>
              <a:custGeom>
                <a:avLst/>
                <a:gdLst>
                  <a:gd name="T0" fmla="*/ 86 w 995"/>
                  <a:gd name="T1" fmla="*/ 987 h 987"/>
                  <a:gd name="T2" fmla="*/ 25 w 995"/>
                  <a:gd name="T3" fmla="*/ 962 h 987"/>
                  <a:gd name="T4" fmla="*/ 0 w 995"/>
                  <a:gd name="T5" fmla="*/ 901 h 987"/>
                  <a:gd name="T6" fmla="*/ 25 w 995"/>
                  <a:gd name="T7" fmla="*/ 840 h 987"/>
                  <a:gd name="T8" fmla="*/ 840 w 995"/>
                  <a:gd name="T9" fmla="*/ 26 h 987"/>
                  <a:gd name="T10" fmla="*/ 901 w 995"/>
                  <a:gd name="T11" fmla="*/ 0 h 987"/>
                  <a:gd name="T12" fmla="*/ 962 w 995"/>
                  <a:gd name="T13" fmla="*/ 26 h 987"/>
                  <a:gd name="T14" fmla="*/ 962 w 995"/>
                  <a:gd name="T15" fmla="*/ 147 h 987"/>
                  <a:gd name="T16" fmla="*/ 147 w 995"/>
                  <a:gd name="T17" fmla="*/ 962 h 987"/>
                  <a:gd name="T18" fmla="*/ 86 w 995"/>
                  <a:gd name="T19" fmla="*/ 987 h 987"/>
                  <a:gd name="T20" fmla="*/ 901 w 995"/>
                  <a:gd name="T21" fmla="*/ 8 h 987"/>
                  <a:gd name="T22" fmla="*/ 846 w 995"/>
                  <a:gd name="T23" fmla="*/ 31 h 987"/>
                  <a:gd name="T24" fmla="*/ 31 w 995"/>
                  <a:gd name="T25" fmla="*/ 846 h 987"/>
                  <a:gd name="T26" fmla="*/ 31 w 995"/>
                  <a:gd name="T27" fmla="*/ 956 h 987"/>
                  <a:gd name="T28" fmla="*/ 86 w 995"/>
                  <a:gd name="T29" fmla="*/ 979 h 987"/>
                  <a:gd name="T30" fmla="*/ 141 w 995"/>
                  <a:gd name="T31" fmla="*/ 956 h 987"/>
                  <a:gd name="T32" fmla="*/ 956 w 995"/>
                  <a:gd name="T33" fmla="*/ 142 h 987"/>
                  <a:gd name="T34" fmla="*/ 979 w 995"/>
                  <a:gd name="T35" fmla="*/ 86 h 987"/>
                  <a:gd name="T36" fmla="*/ 956 w 995"/>
                  <a:gd name="T37" fmla="*/ 31 h 987"/>
                  <a:gd name="T38" fmla="*/ 901 w 995"/>
                  <a:gd name="T39" fmla="*/ 8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7">
                    <a:moveTo>
                      <a:pt x="86" y="987"/>
                    </a:moveTo>
                    <a:cubicBezTo>
                      <a:pt x="63" y="987"/>
                      <a:pt x="42" y="978"/>
                      <a:pt x="25" y="962"/>
                    </a:cubicBezTo>
                    <a:cubicBezTo>
                      <a:pt x="9" y="946"/>
                      <a:pt x="0" y="924"/>
                      <a:pt x="0" y="901"/>
                    </a:cubicBezTo>
                    <a:cubicBezTo>
                      <a:pt x="0" y="878"/>
                      <a:pt x="9" y="856"/>
                      <a:pt x="25" y="840"/>
                    </a:cubicBezTo>
                    <a:cubicBezTo>
                      <a:pt x="840" y="26"/>
                      <a:pt x="840" y="26"/>
                      <a:pt x="840" y="26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6"/>
                    </a:cubicBezTo>
                    <a:cubicBezTo>
                      <a:pt x="995" y="59"/>
                      <a:pt x="995" y="114"/>
                      <a:pt x="962" y="147"/>
                    </a:cubicBezTo>
                    <a:cubicBezTo>
                      <a:pt x="147" y="962"/>
                      <a:pt x="147" y="962"/>
                      <a:pt x="147" y="962"/>
                    </a:cubicBezTo>
                    <a:cubicBezTo>
                      <a:pt x="131" y="978"/>
                      <a:pt x="109" y="987"/>
                      <a:pt x="86" y="987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7"/>
                      <a:pt x="846" y="31"/>
                    </a:cubicBezTo>
                    <a:cubicBezTo>
                      <a:pt x="31" y="846"/>
                      <a:pt x="31" y="846"/>
                      <a:pt x="31" y="846"/>
                    </a:cubicBezTo>
                    <a:cubicBezTo>
                      <a:pt x="1" y="876"/>
                      <a:pt x="1" y="926"/>
                      <a:pt x="31" y="956"/>
                    </a:cubicBezTo>
                    <a:cubicBezTo>
                      <a:pt x="46" y="971"/>
                      <a:pt x="65" y="979"/>
                      <a:pt x="86" y="979"/>
                    </a:cubicBezTo>
                    <a:cubicBezTo>
                      <a:pt x="107" y="979"/>
                      <a:pt x="127" y="971"/>
                      <a:pt x="141" y="956"/>
                    </a:cubicBezTo>
                    <a:cubicBezTo>
                      <a:pt x="956" y="142"/>
                      <a:pt x="956" y="142"/>
                      <a:pt x="956" y="142"/>
                    </a:cubicBezTo>
                    <a:cubicBezTo>
                      <a:pt x="971" y="127"/>
                      <a:pt x="979" y="107"/>
                      <a:pt x="979" y="86"/>
                    </a:cubicBezTo>
                    <a:cubicBezTo>
                      <a:pt x="979" y="66"/>
                      <a:pt x="971" y="46"/>
                      <a:pt x="956" y="31"/>
                    </a:cubicBezTo>
                    <a:cubicBezTo>
                      <a:pt x="941" y="17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33A11B60-8FAF-4D9B-9F08-1DC164D8B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2763" y="101600"/>
                <a:ext cx="3013075" cy="2981325"/>
              </a:xfrm>
              <a:custGeom>
                <a:avLst/>
                <a:gdLst>
                  <a:gd name="T0" fmla="*/ 86 w 995"/>
                  <a:gd name="T1" fmla="*/ 986 h 986"/>
                  <a:gd name="T2" fmla="*/ 25 w 995"/>
                  <a:gd name="T3" fmla="*/ 961 h 986"/>
                  <a:gd name="T4" fmla="*/ 0 w 995"/>
                  <a:gd name="T5" fmla="*/ 900 h 986"/>
                  <a:gd name="T6" fmla="*/ 25 w 995"/>
                  <a:gd name="T7" fmla="*/ 840 h 986"/>
                  <a:gd name="T8" fmla="*/ 840 w 995"/>
                  <a:gd name="T9" fmla="*/ 25 h 986"/>
                  <a:gd name="T10" fmla="*/ 901 w 995"/>
                  <a:gd name="T11" fmla="*/ 0 h 986"/>
                  <a:gd name="T12" fmla="*/ 962 w 995"/>
                  <a:gd name="T13" fmla="*/ 25 h 986"/>
                  <a:gd name="T14" fmla="*/ 962 w 995"/>
                  <a:gd name="T15" fmla="*/ 147 h 986"/>
                  <a:gd name="T16" fmla="*/ 147 w 995"/>
                  <a:gd name="T17" fmla="*/ 961 h 986"/>
                  <a:gd name="T18" fmla="*/ 86 w 995"/>
                  <a:gd name="T19" fmla="*/ 986 h 986"/>
                  <a:gd name="T20" fmla="*/ 901 w 995"/>
                  <a:gd name="T21" fmla="*/ 8 h 986"/>
                  <a:gd name="T22" fmla="*/ 846 w 995"/>
                  <a:gd name="T23" fmla="*/ 31 h 986"/>
                  <a:gd name="T24" fmla="*/ 31 w 995"/>
                  <a:gd name="T25" fmla="*/ 845 h 986"/>
                  <a:gd name="T26" fmla="*/ 8 w 995"/>
                  <a:gd name="T27" fmla="*/ 900 h 986"/>
                  <a:gd name="T28" fmla="*/ 31 w 995"/>
                  <a:gd name="T29" fmla="*/ 955 h 986"/>
                  <a:gd name="T30" fmla="*/ 86 w 995"/>
                  <a:gd name="T31" fmla="*/ 978 h 986"/>
                  <a:gd name="T32" fmla="*/ 141 w 995"/>
                  <a:gd name="T33" fmla="*/ 955 h 986"/>
                  <a:gd name="T34" fmla="*/ 956 w 995"/>
                  <a:gd name="T35" fmla="*/ 141 h 986"/>
                  <a:gd name="T36" fmla="*/ 956 w 995"/>
                  <a:gd name="T37" fmla="*/ 31 h 986"/>
                  <a:gd name="T38" fmla="*/ 901 w 995"/>
                  <a:gd name="T39" fmla="*/ 8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6">
                    <a:moveTo>
                      <a:pt x="86" y="986"/>
                    </a:moveTo>
                    <a:cubicBezTo>
                      <a:pt x="63" y="986"/>
                      <a:pt x="42" y="977"/>
                      <a:pt x="25" y="961"/>
                    </a:cubicBezTo>
                    <a:cubicBezTo>
                      <a:pt x="9" y="945"/>
                      <a:pt x="0" y="923"/>
                      <a:pt x="0" y="900"/>
                    </a:cubicBezTo>
                    <a:cubicBezTo>
                      <a:pt x="0" y="877"/>
                      <a:pt x="9" y="856"/>
                      <a:pt x="25" y="840"/>
                    </a:cubicBezTo>
                    <a:cubicBezTo>
                      <a:pt x="840" y="25"/>
                      <a:pt x="840" y="25"/>
                      <a:pt x="840" y="25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5"/>
                    </a:cubicBezTo>
                    <a:cubicBezTo>
                      <a:pt x="995" y="58"/>
                      <a:pt x="995" y="113"/>
                      <a:pt x="962" y="147"/>
                    </a:cubicBezTo>
                    <a:cubicBezTo>
                      <a:pt x="147" y="961"/>
                      <a:pt x="147" y="961"/>
                      <a:pt x="147" y="961"/>
                    </a:cubicBezTo>
                    <a:cubicBezTo>
                      <a:pt x="131" y="977"/>
                      <a:pt x="109" y="986"/>
                      <a:pt x="86" y="986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6"/>
                      <a:pt x="846" y="31"/>
                    </a:cubicBezTo>
                    <a:cubicBezTo>
                      <a:pt x="31" y="845"/>
                      <a:pt x="31" y="845"/>
                      <a:pt x="31" y="845"/>
                    </a:cubicBezTo>
                    <a:cubicBezTo>
                      <a:pt x="16" y="860"/>
                      <a:pt x="8" y="879"/>
                      <a:pt x="8" y="900"/>
                    </a:cubicBezTo>
                    <a:cubicBezTo>
                      <a:pt x="8" y="921"/>
                      <a:pt x="16" y="941"/>
                      <a:pt x="31" y="955"/>
                    </a:cubicBezTo>
                    <a:cubicBezTo>
                      <a:pt x="46" y="970"/>
                      <a:pt x="65" y="978"/>
                      <a:pt x="86" y="978"/>
                    </a:cubicBezTo>
                    <a:cubicBezTo>
                      <a:pt x="107" y="978"/>
                      <a:pt x="127" y="970"/>
                      <a:pt x="141" y="955"/>
                    </a:cubicBezTo>
                    <a:cubicBezTo>
                      <a:pt x="956" y="141"/>
                      <a:pt x="956" y="141"/>
                      <a:pt x="956" y="141"/>
                    </a:cubicBezTo>
                    <a:cubicBezTo>
                      <a:pt x="986" y="110"/>
                      <a:pt x="986" y="61"/>
                      <a:pt x="956" y="31"/>
                    </a:cubicBezTo>
                    <a:cubicBezTo>
                      <a:pt x="941" y="16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722B3069-BE2E-43E4-96DE-0A3851E70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225" y="244475"/>
                <a:ext cx="1543050" cy="1538288"/>
              </a:xfrm>
              <a:custGeom>
                <a:avLst/>
                <a:gdLst>
                  <a:gd name="T0" fmla="*/ 11 w 972"/>
                  <a:gd name="T1" fmla="*/ 969 h 969"/>
                  <a:gd name="T2" fmla="*/ 0 w 972"/>
                  <a:gd name="T3" fmla="*/ 958 h 969"/>
                  <a:gd name="T4" fmla="*/ 961 w 972"/>
                  <a:gd name="T5" fmla="*/ 0 h 969"/>
                  <a:gd name="T6" fmla="*/ 972 w 972"/>
                  <a:gd name="T7" fmla="*/ 11 h 969"/>
                  <a:gd name="T8" fmla="*/ 11 w 972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2" h="969">
                    <a:moveTo>
                      <a:pt x="11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2" y="11"/>
                    </a:lnTo>
                    <a:lnTo>
                      <a:pt x="11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5C45861D-4B7F-4F89-AF74-15AF0241C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-523875"/>
                <a:ext cx="1544637" cy="1538288"/>
              </a:xfrm>
              <a:custGeom>
                <a:avLst/>
                <a:gdLst>
                  <a:gd name="T0" fmla="*/ 12 w 973"/>
                  <a:gd name="T1" fmla="*/ 969 h 969"/>
                  <a:gd name="T2" fmla="*/ 0 w 973"/>
                  <a:gd name="T3" fmla="*/ 958 h 969"/>
                  <a:gd name="T4" fmla="*/ 961 w 973"/>
                  <a:gd name="T5" fmla="*/ 0 h 969"/>
                  <a:gd name="T6" fmla="*/ 973 w 973"/>
                  <a:gd name="T7" fmla="*/ 12 h 969"/>
                  <a:gd name="T8" fmla="*/ 12 w 973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3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3" y="12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94936006-660E-4E1D-A3F0-D3A6FDD23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188" y="712788"/>
                <a:ext cx="1541462" cy="1538288"/>
              </a:xfrm>
              <a:custGeom>
                <a:avLst/>
                <a:gdLst>
                  <a:gd name="T0" fmla="*/ 12 w 971"/>
                  <a:gd name="T1" fmla="*/ 969 h 969"/>
                  <a:gd name="T2" fmla="*/ 0 w 971"/>
                  <a:gd name="T3" fmla="*/ 958 h 969"/>
                  <a:gd name="T4" fmla="*/ 960 w 971"/>
                  <a:gd name="T5" fmla="*/ 0 h 969"/>
                  <a:gd name="T6" fmla="*/ 971 w 971"/>
                  <a:gd name="T7" fmla="*/ 9 h 969"/>
                  <a:gd name="T8" fmla="*/ 12 w 971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1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0" y="0"/>
                    </a:lnTo>
                    <a:lnTo>
                      <a:pt x="971" y="9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Picture Placeholder 9">
            <a:extLst>
              <a:ext uri="{FF2B5EF4-FFF2-40B4-BE49-F238E27FC236}">
                <a16:creationId xmlns:a16="http://schemas.microsoft.com/office/drawing/2014/main" id="{275A0EA8-9CC1-4455-8990-4187F6B4F0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173" y="1248007"/>
            <a:ext cx="2885158" cy="3321795"/>
          </a:xfrm>
          <a:custGeom>
            <a:avLst/>
            <a:gdLst>
              <a:gd name="connsiteX0" fmla="*/ 0 w 3846877"/>
              <a:gd name="connsiteY0" fmla="*/ 0 h 4429060"/>
              <a:gd name="connsiteX1" fmla="*/ 3846877 w 3846877"/>
              <a:gd name="connsiteY1" fmla="*/ 2216769 h 4429060"/>
              <a:gd name="connsiteX2" fmla="*/ 0 w 3846877"/>
              <a:gd name="connsiteY2" fmla="*/ 4429060 h 442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877" h="4429060">
                <a:moveTo>
                  <a:pt x="0" y="0"/>
                </a:moveTo>
                <a:lnTo>
                  <a:pt x="3846877" y="2216769"/>
                </a:lnTo>
                <a:lnTo>
                  <a:pt x="0" y="4429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04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EF862E0-43D4-4394-B432-9783ED7BCE1F}"/>
              </a:ext>
            </a:extLst>
          </p:cNvPr>
          <p:cNvGrpSpPr/>
          <p:nvPr userDrawn="1"/>
        </p:nvGrpSpPr>
        <p:grpSpPr>
          <a:xfrm>
            <a:off x="-530495" y="4046220"/>
            <a:ext cx="1596746" cy="1537335"/>
            <a:chOff x="-704710" y="5397479"/>
            <a:chExt cx="2123762" cy="20447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F8A77D2-0352-459B-A24F-F3CD5E186897}"/>
                </a:ext>
              </a:extLst>
            </p:cNvPr>
            <p:cNvGrpSpPr/>
            <p:nvPr/>
          </p:nvGrpSpPr>
          <p:grpSpPr>
            <a:xfrm>
              <a:off x="105304" y="5429585"/>
              <a:ext cx="420353" cy="420353"/>
              <a:chOff x="722313" y="5600700"/>
              <a:chExt cx="819150" cy="819150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id="{3C949D5B-2601-450C-A51B-C19E18B0C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111">
                <a:extLst>
                  <a:ext uri="{FF2B5EF4-FFF2-40B4-BE49-F238E27FC236}">
                    <a16:creationId xmlns:a16="http://schemas.microsoft.com/office/drawing/2014/main" id="{626BDFC8-7AD9-4E1C-B9E0-E31FC1EF5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112">
                <a:extLst>
                  <a:ext uri="{FF2B5EF4-FFF2-40B4-BE49-F238E27FC236}">
                    <a16:creationId xmlns:a16="http://schemas.microsoft.com/office/drawing/2014/main" id="{7BD297EE-5407-4B7E-B392-ECD08A49B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113">
                <a:extLst>
                  <a:ext uri="{FF2B5EF4-FFF2-40B4-BE49-F238E27FC236}">
                    <a16:creationId xmlns:a16="http://schemas.microsoft.com/office/drawing/2014/main" id="{2708F611-672F-49F8-9116-AF7AD94C1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600700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114">
                <a:extLst>
                  <a:ext uri="{FF2B5EF4-FFF2-40B4-BE49-F238E27FC236}">
                    <a16:creationId xmlns:a16="http://schemas.microsoft.com/office/drawing/2014/main" id="{67D4131E-709D-418A-A739-8BF769E1E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Oval 115">
                <a:extLst>
                  <a:ext uri="{FF2B5EF4-FFF2-40B4-BE49-F238E27FC236}">
                    <a16:creationId xmlns:a16="http://schemas.microsoft.com/office/drawing/2014/main" id="{1B50BB95-1BC3-4A36-AFA6-C81D4531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Oval 116">
                <a:extLst>
                  <a:ext uri="{FF2B5EF4-FFF2-40B4-BE49-F238E27FC236}">
                    <a16:creationId xmlns:a16="http://schemas.microsoft.com/office/drawing/2014/main" id="{B40A4B6D-65B9-486F-9A80-AF706E650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val 117">
                <a:extLst>
                  <a:ext uri="{FF2B5EF4-FFF2-40B4-BE49-F238E27FC236}">
                    <a16:creationId xmlns:a16="http://schemas.microsoft.com/office/drawing/2014/main" id="{7CA53D61-618D-4F61-AE5E-2E34975FA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Oval 118">
                <a:extLst>
                  <a:ext uri="{FF2B5EF4-FFF2-40B4-BE49-F238E27FC236}">
                    <a16:creationId xmlns:a16="http://schemas.microsoft.com/office/drawing/2014/main" id="{8043C29D-96E6-4048-96F6-83CBB8B9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792788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119">
                <a:extLst>
                  <a:ext uri="{FF2B5EF4-FFF2-40B4-BE49-F238E27FC236}">
                    <a16:creationId xmlns:a16="http://schemas.microsoft.com/office/drawing/2014/main" id="{8469BCCC-7F6D-4B23-B421-AE5CDBC45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120">
                <a:extLst>
                  <a:ext uri="{FF2B5EF4-FFF2-40B4-BE49-F238E27FC236}">
                    <a16:creationId xmlns:a16="http://schemas.microsoft.com/office/drawing/2014/main" id="{B6EE5906-1F7B-4BBA-B7A7-2BC77B438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val 121">
                <a:extLst>
                  <a:ext uri="{FF2B5EF4-FFF2-40B4-BE49-F238E27FC236}">
                    <a16:creationId xmlns:a16="http://schemas.microsoft.com/office/drawing/2014/main" id="{06A9E6BE-80B1-4552-A9E9-42EF8CB6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122">
                <a:extLst>
                  <a:ext uri="{FF2B5EF4-FFF2-40B4-BE49-F238E27FC236}">
                    <a16:creationId xmlns:a16="http://schemas.microsoft.com/office/drawing/2014/main" id="{9C233AC0-7869-45A4-A14C-C298FA41C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Oval 123">
                <a:extLst>
                  <a:ext uri="{FF2B5EF4-FFF2-40B4-BE49-F238E27FC236}">
                    <a16:creationId xmlns:a16="http://schemas.microsoft.com/office/drawing/2014/main" id="{73E623A8-E528-4F8A-AFAB-DC30D8323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981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124">
                <a:extLst>
                  <a:ext uri="{FF2B5EF4-FFF2-40B4-BE49-F238E27FC236}">
                    <a16:creationId xmlns:a16="http://schemas.microsoft.com/office/drawing/2014/main" id="{E1A96939-AFB2-4FE2-946C-B91428F0A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125">
                <a:extLst>
                  <a:ext uri="{FF2B5EF4-FFF2-40B4-BE49-F238E27FC236}">
                    <a16:creationId xmlns:a16="http://schemas.microsoft.com/office/drawing/2014/main" id="{6D423A25-992D-453E-967F-E46C757AA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Oval 126">
                <a:extLst>
                  <a:ext uri="{FF2B5EF4-FFF2-40B4-BE49-F238E27FC236}">
                    <a16:creationId xmlns:a16="http://schemas.microsoft.com/office/drawing/2014/main" id="{18F80617-57F6-45D7-8A17-CDC17EA4E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127">
                <a:extLst>
                  <a:ext uri="{FF2B5EF4-FFF2-40B4-BE49-F238E27FC236}">
                    <a16:creationId xmlns:a16="http://schemas.microsoft.com/office/drawing/2014/main" id="{70584BDB-96FD-46F0-8F8A-D7288BAB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128">
                <a:extLst>
                  <a:ext uri="{FF2B5EF4-FFF2-40B4-BE49-F238E27FC236}">
                    <a16:creationId xmlns:a16="http://schemas.microsoft.com/office/drawing/2014/main" id="{A304E112-2F1D-4C3C-8BB0-5006FF8E8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175375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Oval 129">
                <a:extLst>
                  <a:ext uri="{FF2B5EF4-FFF2-40B4-BE49-F238E27FC236}">
                    <a16:creationId xmlns:a16="http://schemas.microsoft.com/office/drawing/2014/main" id="{32A25107-55B5-45D4-9E74-A49CE7F8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Oval 130">
                <a:extLst>
                  <a:ext uri="{FF2B5EF4-FFF2-40B4-BE49-F238E27FC236}">
                    <a16:creationId xmlns:a16="http://schemas.microsoft.com/office/drawing/2014/main" id="{2E8E5EA4-BE4D-441D-B974-4EA80A6D0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Oval 131">
                <a:extLst>
                  <a:ext uri="{FF2B5EF4-FFF2-40B4-BE49-F238E27FC236}">
                    <a16:creationId xmlns:a16="http://schemas.microsoft.com/office/drawing/2014/main" id="{BB7E29AB-343E-4559-9243-9CCA98288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Oval 132">
                <a:extLst>
                  <a:ext uri="{FF2B5EF4-FFF2-40B4-BE49-F238E27FC236}">
                    <a16:creationId xmlns:a16="http://schemas.microsoft.com/office/drawing/2014/main" id="{03A3E5B8-EBB8-40CB-9D25-194BD993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val 133">
                <a:extLst>
                  <a:ext uri="{FF2B5EF4-FFF2-40B4-BE49-F238E27FC236}">
                    <a16:creationId xmlns:a16="http://schemas.microsoft.com/office/drawing/2014/main" id="{210B511A-259A-4CD8-B707-26808C3E3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362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Oval 134">
                <a:extLst>
                  <a:ext uri="{FF2B5EF4-FFF2-40B4-BE49-F238E27FC236}">
                    <a16:creationId xmlns:a16="http://schemas.microsoft.com/office/drawing/2014/main" id="{3AD30732-E6D5-4FE5-85FE-F97D259B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8D385B-2C03-4E76-8F62-4BF5C618139C}"/>
                </a:ext>
              </a:extLst>
            </p:cNvPr>
            <p:cNvGrpSpPr/>
            <p:nvPr/>
          </p:nvGrpSpPr>
          <p:grpSpPr>
            <a:xfrm>
              <a:off x="-704710" y="5397479"/>
              <a:ext cx="2123762" cy="2044742"/>
              <a:chOff x="9547226" y="-835025"/>
              <a:chExt cx="4138612" cy="3984625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FAC6866F-E13F-4EC9-95D0-CAAA0C0EF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47226" y="-79375"/>
                <a:ext cx="3263900" cy="3228975"/>
              </a:xfrm>
              <a:custGeom>
                <a:avLst/>
                <a:gdLst>
                  <a:gd name="T0" fmla="*/ 92 w 1078"/>
                  <a:gd name="T1" fmla="*/ 1068 h 1068"/>
                  <a:gd name="T2" fmla="*/ 33 w 1078"/>
                  <a:gd name="T3" fmla="*/ 1044 h 1068"/>
                  <a:gd name="T4" fmla="*/ 39 w 1078"/>
                  <a:gd name="T5" fmla="*/ 917 h 1068"/>
                  <a:gd name="T6" fmla="*/ 927 w 1078"/>
                  <a:gd name="T7" fmla="*/ 29 h 1068"/>
                  <a:gd name="T8" fmla="*/ 995 w 1078"/>
                  <a:gd name="T9" fmla="*/ 0 h 1068"/>
                  <a:gd name="T10" fmla="*/ 1054 w 1078"/>
                  <a:gd name="T11" fmla="*/ 24 h 1068"/>
                  <a:gd name="T12" fmla="*/ 1077 w 1078"/>
                  <a:gd name="T13" fmla="*/ 86 h 1068"/>
                  <a:gd name="T14" fmla="*/ 1048 w 1078"/>
                  <a:gd name="T15" fmla="*/ 151 h 1068"/>
                  <a:gd name="T16" fmla="*/ 160 w 1078"/>
                  <a:gd name="T17" fmla="*/ 1039 h 1068"/>
                  <a:gd name="T18" fmla="*/ 92 w 1078"/>
                  <a:gd name="T19" fmla="*/ 1068 h 1068"/>
                  <a:gd name="T20" fmla="*/ 995 w 1078"/>
                  <a:gd name="T21" fmla="*/ 8 h 1068"/>
                  <a:gd name="T22" fmla="*/ 932 w 1078"/>
                  <a:gd name="T23" fmla="*/ 35 h 1068"/>
                  <a:gd name="T24" fmla="*/ 44 w 1078"/>
                  <a:gd name="T25" fmla="*/ 923 h 1068"/>
                  <a:gd name="T26" fmla="*/ 39 w 1078"/>
                  <a:gd name="T27" fmla="*/ 1038 h 1068"/>
                  <a:gd name="T28" fmla="*/ 92 w 1078"/>
                  <a:gd name="T29" fmla="*/ 1059 h 1068"/>
                  <a:gd name="T30" fmla="*/ 155 w 1078"/>
                  <a:gd name="T31" fmla="*/ 1033 h 1068"/>
                  <a:gd name="T32" fmla="*/ 1043 w 1078"/>
                  <a:gd name="T33" fmla="*/ 145 h 1068"/>
                  <a:gd name="T34" fmla="*/ 1048 w 1078"/>
                  <a:gd name="T35" fmla="*/ 30 h 1068"/>
                  <a:gd name="T36" fmla="*/ 995 w 1078"/>
                  <a:gd name="T37" fmla="*/ 8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8" h="1068">
                    <a:moveTo>
                      <a:pt x="92" y="1068"/>
                    </a:moveTo>
                    <a:cubicBezTo>
                      <a:pt x="70" y="1068"/>
                      <a:pt x="49" y="1059"/>
                      <a:pt x="33" y="1044"/>
                    </a:cubicBezTo>
                    <a:cubicBezTo>
                      <a:pt x="0" y="1010"/>
                      <a:pt x="2" y="953"/>
                      <a:pt x="39" y="917"/>
                    </a:cubicBezTo>
                    <a:cubicBezTo>
                      <a:pt x="927" y="29"/>
                      <a:pt x="927" y="29"/>
                      <a:pt x="927" y="29"/>
                    </a:cubicBezTo>
                    <a:cubicBezTo>
                      <a:pt x="945" y="10"/>
                      <a:pt x="970" y="0"/>
                      <a:pt x="995" y="0"/>
                    </a:cubicBezTo>
                    <a:cubicBezTo>
                      <a:pt x="1017" y="0"/>
                      <a:pt x="1038" y="8"/>
                      <a:pt x="1054" y="24"/>
                    </a:cubicBezTo>
                    <a:cubicBezTo>
                      <a:pt x="1070" y="40"/>
                      <a:pt x="1078" y="62"/>
                      <a:pt x="1077" y="86"/>
                    </a:cubicBezTo>
                    <a:cubicBezTo>
                      <a:pt x="1076" y="110"/>
                      <a:pt x="1066" y="133"/>
                      <a:pt x="1048" y="151"/>
                    </a:cubicBezTo>
                    <a:cubicBezTo>
                      <a:pt x="160" y="1039"/>
                      <a:pt x="160" y="1039"/>
                      <a:pt x="160" y="1039"/>
                    </a:cubicBezTo>
                    <a:cubicBezTo>
                      <a:pt x="142" y="1057"/>
                      <a:pt x="117" y="1068"/>
                      <a:pt x="92" y="1068"/>
                    </a:cubicBezTo>
                    <a:close/>
                    <a:moveTo>
                      <a:pt x="995" y="8"/>
                    </a:moveTo>
                    <a:cubicBezTo>
                      <a:pt x="972" y="8"/>
                      <a:pt x="949" y="18"/>
                      <a:pt x="932" y="35"/>
                    </a:cubicBezTo>
                    <a:cubicBezTo>
                      <a:pt x="44" y="923"/>
                      <a:pt x="44" y="923"/>
                      <a:pt x="44" y="923"/>
                    </a:cubicBezTo>
                    <a:cubicBezTo>
                      <a:pt x="11" y="956"/>
                      <a:pt x="9" y="1008"/>
                      <a:pt x="39" y="1038"/>
                    </a:cubicBezTo>
                    <a:cubicBezTo>
                      <a:pt x="53" y="1052"/>
                      <a:pt x="72" y="1059"/>
                      <a:pt x="92" y="1059"/>
                    </a:cubicBezTo>
                    <a:cubicBezTo>
                      <a:pt x="115" y="1059"/>
                      <a:pt x="138" y="1050"/>
                      <a:pt x="155" y="1033"/>
                    </a:cubicBezTo>
                    <a:cubicBezTo>
                      <a:pt x="1043" y="145"/>
                      <a:pt x="1043" y="145"/>
                      <a:pt x="1043" y="145"/>
                    </a:cubicBezTo>
                    <a:cubicBezTo>
                      <a:pt x="1076" y="112"/>
                      <a:pt x="1078" y="60"/>
                      <a:pt x="1048" y="30"/>
                    </a:cubicBezTo>
                    <a:cubicBezTo>
                      <a:pt x="1034" y="16"/>
                      <a:pt x="1015" y="8"/>
                      <a:pt x="99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D3B4912E-E4D4-4E01-8969-2ED3C9294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1038" y="-835025"/>
                <a:ext cx="3013075" cy="2984500"/>
              </a:xfrm>
              <a:custGeom>
                <a:avLst/>
                <a:gdLst>
                  <a:gd name="T0" fmla="*/ 86 w 995"/>
                  <a:gd name="T1" fmla="*/ 987 h 987"/>
                  <a:gd name="T2" fmla="*/ 25 w 995"/>
                  <a:gd name="T3" fmla="*/ 962 h 987"/>
                  <a:gd name="T4" fmla="*/ 0 w 995"/>
                  <a:gd name="T5" fmla="*/ 901 h 987"/>
                  <a:gd name="T6" fmla="*/ 25 w 995"/>
                  <a:gd name="T7" fmla="*/ 840 h 987"/>
                  <a:gd name="T8" fmla="*/ 840 w 995"/>
                  <a:gd name="T9" fmla="*/ 26 h 987"/>
                  <a:gd name="T10" fmla="*/ 901 w 995"/>
                  <a:gd name="T11" fmla="*/ 0 h 987"/>
                  <a:gd name="T12" fmla="*/ 962 w 995"/>
                  <a:gd name="T13" fmla="*/ 26 h 987"/>
                  <a:gd name="T14" fmla="*/ 962 w 995"/>
                  <a:gd name="T15" fmla="*/ 147 h 987"/>
                  <a:gd name="T16" fmla="*/ 147 w 995"/>
                  <a:gd name="T17" fmla="*/ 962 h 987"/>
                  <a:gd name="T18" fmla="*/ 86 w 995"/>
                  <a:gd name="T19" fmla="*/ 987 h 987"/>
                  <a:gd name="T20" fmla="*/ 901 w 995"/>
                  <a:gd name="T21" fmla="*/ 8 h 987"/>
                  <a:gd name="T22" fmla="*/ 846 w 995"/>
                  <a:gd name="T23" fmla="*/ 31 h 987"/>
                  <a:gd name="T24" fmla="*/ 31 w 995"/>
                  <a:gd name="T25" fmla="*/ 846 h 987"/>
                  <a:gd name="T26" fmla="*/ 31 w 995"/>
                  <a:gd name="T27" fmla="*/ 956 h 987"/>
                  <a:gd name="T28" fmla="*/ 86 w 995"/>
                  <a:gd name="T29" fmla="*/ 979 h 987"/>
                  <a:gd name="T30" fmla="*/ 141 w 995"/>
                  <a:gd name="T31" fmla="*/ 956 h 987"/>
                  <a:gd name="T32" fmla="*/ 956 w 995"/>
                  <a:gd name="T33" fmla="*/ 142 h 987"/>
                  <a:gd name="T34" fmla="*/ 979 w 995"/>
                  <a:gd name="T35" fmla="*/ 86 h 987"/>
                  <a:gd name="T36" fmla="*/ 956 w 995"/>
                  <a:gd name="T37" fmla="*/ 31 h 987"/>
                  <a:gd name="T38" fmla="*/ 901 w 995"/>
                  <a:gd name="T39" fmla="*/ 8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7">
                    <a:moveTo>
                      <a:pt x="86" y="987"/>
                    </a:moveTo>
                    <a:cubicBezTo>
                      <a:pt x="63" y="987"/>
                      <a:pt x="42" y="978"/>
                      <a:pt x="25" y="962"/>
                    </a:cubicBezTo>
                    <a:cubicBezTo>
                      <a:pt x="9" y="946"/>
                      <a:pt x="0" y="924"/>
                      <a:pt x="0" y="901"/>
                    </a:cubicBezTo>
                    <a:cubicBezTo>
                      <a:pt x="0" y="878"/>
                      <a:pt x="9" y="856"/>
                      <a:pt x="25" y="840"/>
                    </a:cubicBezTo>
                    <a:cubicBezTo>
                      <a:pt x="840" y="26"/>
                      <a:pt x="840" y="26"/>
                      <a:pt x="840" y="26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6"/>
                    </a:cubicBezTo>
                    <a:cubicBezTo>
                      <a:pt x="995" y="59"/>
                      <a:pt x="995" y="114"/>
                      <a:pt x="962" y="147"/>
                    </a:cubicBezTo>
                    <a:cubicBezTo>
                      <a:pt x="147" y="962"/>
                      <a:pt x="147" y="962"/>
                      <a:pt x="147" y="962"/>
                    </a:cubicBezTo>
                    <a:cubicBezTo>
                      <a:pt x="131" y="978"/>
                      <a:pt x="109" y="987"/>
                      <a:pt x="86" y="987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7"/>
                      <a:pt x="846" y="31"/>
                    </a:cubicBezTo>
                    <a:cubicBezTo>
                      <a:pt x="31" y="846"/>
                      <a:pt x="31" y="846"/>
                      <a:pt x="31" y="846"/>
                    </a:cubicBezTo>
                    <a:cubicBezTo>
                      <a:pt x="1" y="876"/>
                      <a:pt x="1" y="926"/>
                      <a:pt x="31" y="956"/>
                    </a:cubicBezTo>
                    <a:cubicBezTo>
                      <a:pt x="46" y="971"/>
                      <a:pt x="65" y="979"/>
                      <a:pt x="86" y="979"/>
                    </a:cubicBezTo>
                    <a:cubicBezTo>
                      <a:pt x="107" y="979"/>
                      <a:pt x="127" y="971"/>
                      <a:pt x="141" y="956"/>
                    </a:cubicBezTo>
                    <a:cubicBezTo>
                      <a:pt x="956" y="142"/>
                      <a:pt x="956" y="142"/>
                      <a:pt x="956" y="142"/>
                    </a:cubicBezTo>
                    <a:cubicBezTo>
                      <a:pt x="971" y="127"/>
                      <a:pt x="979" y="107"/>
                      <a:pt x="979" y="86"/>
                    </a:cubicBezTo>
                    <a:cubicBezTo>
                      <a:pt x="979" y="66"/>
                      <a:pt x="971" y="46"/>
                      <a:pt x="956" y="31"/>
                    </a:cubicBezTo>
                    <a:cubicBezTo>
                      <a:pt x="941" y="17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33A11B60-8FAF-4D9B-9F08-1DC164D8B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2763" y="101600"/>
                <a:ext cx="3013075" cy="2981325"/>
              </a:xfrm>
              <a:custGeom>
                <a:avLst/>
                <a:gdLst>
                  <a:gd name="T0" fmla="*/ 86 w 995"/>
                  <a:gd name="T1" fmla="*/ 986 h 986"/>
                  <a:gd name="T2" fmla="*/ 25 w 995"/>
                  <a:gd name="T3" fmla="*/ 961 h 986"/>
                  <a:gd name="T4" fmla="*/ 0 w 995"/>
                  <a:gd name="T5" fmla="*/ 900 h 986"/>
                  <a:gd name="T6" fmla="*/ 25 w 995"/>
                  <a:gd name="T7" fmla="*/ 840 h 986"/>
                  <a:gd name="T8" fmla="*/ 840 w 995"/>
                  <a:gd name="T9" fmla="*/ 25 h 986"/>
                  <a:gd name="T10" fmla="*/ 901 w 995"/>
                  <a:gd name="T11" fmla="*/ 0 h 986"/>
                  <a:gd name="T12" fmla="*/ 962 w 995"/>
                  <a:gd name="T13" fmla="*/ 25 h 986"/>
                  <a:gd name="T14" fmla="*/ 962 w 995"/>
                  <a:gd name="T15" fmla="*/ 147 h 986"/>
                  <a:gd name="T16" fmla="*/ 147 w 995"/>
                  <a:gd name="T17" fmla="*/ 961 h 986"/>
                  <a:gd name="T18" fmla="*/ 86 w 995"/>
                  <a:gd name="T19" fmla="*/ 986 h 986"/>
                  <a:gd name="T20" fmla="*/ 901 w 995"/>
                  <a:gd name="T21" fmla="*/ 8 h 986"/>
                  <a:gd name="T22" fmla="*/ 846 w 995"/>
                  <a:gd name="T23" fmla="*/ 31 h 986"/>
                  <a:gd name="T24" fmla="*/ 31 w 995"/>
                  <a:gd name="T25" fmla="*/ 845 h 986"/>
                  <a:gd name="T26" fmla="*/ 8 w 995"/>
                  <a:gd name="T27" fmla="*/ 900 h 986"/>
                  <a:gd name="T28" fmla="*/ 31 w 995"/>
                  <a:gd name="T29" fmla="*/ 955 h 986"/>
                  <a:gd name="T30" fmla="*/ 86 w 995"/>
                  <a:gd name="T31" fmla="*/ 978 h 986"/>
                  <a:gd name="T32" fmla="*/ 141 w 995"/>
                  <a:gd name="T33" fmla="*/ 955 h 986"/>
                  <a:gd name="T34" fmla="*/ 956 w 995"/>
                  <a:gd name="T35" fmla="*/ 141 h 986"/>
                  <a:gd name="T36" fmla="*/ 956 w 995"/>
                  <a:gd name="T37" fmla="*/ 31 h 986"/>
                  <a:gd name="T38" fmla="*/ 901 w 995"/>
                  <a:gd name="T39" fmla="*/ 8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6">
                    <a:moveTo>
                      <a:pt x="86" y="986"/>
                    </a:moveTo>
                    <a:cubicBezTo>
                      <a:pt x="63" y="986"/>
                      <a:pt x="42" y="977"/>
                      <a:pt x="25" y="961"/>
                    </a:cubicBezTo>
                    <a:cubicBezTo>
                      <a:pt x="9" y="945"/>
                      <a:pt x="0" y="923"/>
                      <a:pt x="0" y="900"/>
                    </a:cubicBezTo>
                    <a:cubicBezTo>
                      <a:pt x="0" y="877"/>
                      <a:pt x="9" y="856"/>
                      <a:pt x="25" y="840"/>
                    </a:cubicBezTo>
                    <a:cubicBezTo>
                      <a:pt x="840" y="25"/>
                      <a:pt x="840" y="25"/>
                      <a:pt x="840" y="25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5"/>
                    </a:cubicBezTo>
                    <a:cubicBezTo>
                      <a:pt x="995" y="58"/>
                      <a:pt x="995" y="113"/>
                      <a:pt x="962" y="147"/>
                    </a:cubicBezTo>
                    <a:cubicBezTo>
                      <a:pt x="147" y="961"/>
                      <a:pt x="147" y="961"/>
                      <a:pt x="147" y="961"/>
                    </a:cubicBezTo>
                    <a:cubicBezTo>
                      <a:pt x="131" y="977"/>
                      <a:pt x="109" y="986"/>
                      <a:pt x="86" y="986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6"/>
                      <a:pt x="846" y="31"/>
                    </a:cubicBezTo>
                    <a:cubicBezTo>
                      <a:pt x="31" y="845"/>
                      <a:pt x="31" y="845"/>
                      <a:pt x="31" y="845"/>
                    </a:cubicBezTo>
                    <a:cubicBezTo>
                      <a:pt x="16" y="860"/>
                      <a:pt x="8" y="879"/>
                      <a:pt x="8" y="900"/>
                    </a:cubicBezTo>
                    <a:cubicBezTo>
                      <a:pt x="8" y="921"/>
                      <a:pt x="16" y="941"/>
                      <a:pt x="31" y="955"/>
                    </a:cubicBezTo>
                    <a:cubicBezTo>
                      <a:pt x="46" y="970"/>
                      <a:pt x="65" y="978"/>
                      <a:pt x="86" y="978"/>
                    </a:cubicBezTo>
                    <a:cubicBezTo>
                      <a:pt x="107" y="978"/>
                      <a:pt x="127" y="970"/>
                      <a:pt x="141" y="955"/>
                    </a:cubicBezTo>
                    <a:cubicBezTo>
                      <a:pt x="956" y="141"/>
                      <a:pt x="956" y="141"/>
                      <a:pt x="956" y="141"/>
                    </a:cubicBezTo>
                    <a:cubicBezTo>
                      <a:pt x="986" y="110"/>
                      <a:pt x="986" y="61"/>
                      <a:pt x="956" y="31"/>
                    </a:cubicBezTo>
                    <a:cubicBezTo>
                      <a:pt x="941" y="16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722B3069-BE2E-43E4-96DE-0A3851E70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225" y="244475"/>
                <a:ext cx="1543050" cy="1538288"/>
              </a:xfrm>
              <a:custGeom>
                <a:avLst/>
                <a:gdLst>
                  <a:gd name="T0" fmla="*/ 11 w 972"/>
                  <a:gd name="T1" fmla="*/ 969 h 969"/>
                  <a:gd name="T2" fmla="*/ 0 w 972"/>
                  <a:gd name="T3" fmla="*/ 958 h 969"/>
                  <a:gd name="T4" fmla="*/ 961 w 972"/>
                  <a:gd name="T5" fmla="*/ 0 h 969"/>
                  <a:gd name="T6" fmla="*/ 972 w 972"/>
                  <a:gd name="T7" fmla="*/ 11 h 969"/>
                  <a:gd name="T8" fmla="*/ 11 w 972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2" h="969">
                    <a:moveTo>
                      <a:pt x="11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2" y="11"/>
                    </a:lnTo>
                    <a:lnTo>
                      <a:pt x="11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5C45861D-4B7F-4F89-AF74-15AF0241C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-523875"/>
                <a:ext cx="1544637" cy="1538288"/>
              </a:xfrm>
              <a:custGeom>
                <a:avLst/>
                <a:gdLst>
                  <a:gd name="T0" fmla="*/ 12 w 973"/>
                  <a:gd name="T1" fmla="*/ 969 h 969"/>
                  <a:gd name="T2" fmla="*/ 0 w 973"/>
                  <a:gd name="T3" fmla="*/ 958 h 969"/>
                  <a:gd name="T4" fmla="*/ 961 w 973"/>
                  <a:gd name="T5" fmla="*/ 0 h 969"/>
                  <a:gd name="T6" fmla="*/ 973 w 973"/>
                  <a:gd name="T7" fmla="*/ 12 h 969"/>
                  <a:gd name="T8" fmla="*/ 12 w 973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3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3" y="12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94936006-660E-4E1D-A3F0-D3A6FDD23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188" y="712788"/>
                <a:ext cx="1541462" cy="1538288"/>
              </a:xfrm>
              <a:custGeom>
                <a:avLst/>
                <a:gdLst>
                  <a:gd name="T0" fmla="*/ 12 w 971"/>
                  <a:gd name="T1" fmla="*/ 969 h 969"/>
                  <a:gd name="T2" fmla="*/ 0 w 971"/>
                  <a:gd name="T3" fmla="*/ 958 h 969"/>
                  <a:gd name="T4" fmla="*/ 960 w 971"/>
                  <a:gd name="T5" fmla="*/ 0 h 969"/>
                  <a:gd name="T6" fmla="*/ 971 w 971"/>
                  <a:gd name="T7" fmla="*/ 9 h 969"/>
                  <a:gd name="T8" fmla="*/ 12 w 971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1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0" y="0"/>
                    </a:lnTo>
                    <a:lnTo>
                      <a:pt x="971" y="9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" name="Picture Placeholder 11">
            <a:extLst>
              <a:ext uri="{FF2B5EF4-FFF2-40B4-BE49-F238E27FC236}">
                <a16:creationId xmlns:a16="http://schemas.microsoft.com/office/drawing/2014/main" id="{2E006FDA-DE9B-4339-ADD8-E54B700CA7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9113" y="1139638"/>
            <a:ext cx="1947863" cy="1432112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9" name="Picture Placeholder 11">
            <a:extLst>
              <a:ext uri="{FF2B5EF4-FFF2-40B4-BE49-F238E27FC236}">
                <a16:creationId xmlns:a16="http://schemas.microsoft.com/office/drawing/2014/main" id="{6AA0A5A1-FF9E-403F-AA11-9A54997C6A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69861" y="1139638"/>
            <a:ext cx="1947863" cy="1432112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72" name="Picture Placeholder 11">
            <a:extLst>
              <a:ext uri="{FF2B5EF4-FFF2-40B4-BE49-F238E27FC236}">
                <a16:creationId xmlns:a16="http://schemas.microsoft.com/office/drawing/2014/main" id="{C12895EB-1CD8-49E4-B27A-BF929B645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0610" y="1139638"/>
            <a:ext cx="1947863" cy="1432112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73" name="Picture Placeholder 11">
            <a:extLst>
              <a:ext uri="{FF2B5EF4-FFF2-40B4-BE49-F238E27FC236}">
                <a16:creationId xmlns:a16="http://schemas.microsoft.com/office/drawing/2014/main" id="{E3D737C1-BB3C-46E1-95A9-CA9863EC1A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1357" y="1139638"/>
            <a:ext cx="1947863" cy="1432112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22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EF862E0-43D4-4394-B432-9783ED7BCE1F}"/>
              </a:ext>
            </a:extLst>
          </p:cNvPr>
          <p:cNvGrpSpPr/>
          <p:nvPr userDrawn="1"/>
        </p:nvGrpSpPr>
        <p:grpSpPr>
          <a:xfrm>
            <a:off x="-530495" y="4046220"/>
            <a:ext cx="1596746" cy="1537335"/>
            <a:chOff x="-704710" y="5397479"/>
            <a:chExt cx="2123762" cy="20447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F8A77D2-0352-459B-A24F-F3CD5E186897}"/>
                </a:ext>
              </a:extLst>
            </p:cNvPr>
            <p:cNvGrpSpPr/>
            <p:nvPr/>
          </p:nvGrpSpPr>
          <p:grpSpPr>
            <a:xfrm>
              <a:off x="105304" y="5429585"/>
              <a:ext cx="420353" cy="420353"/>
              <a:chOff x="722313" y="5600700"/>
              <a:chExt cx="819150" cy="819150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id="{3C949D5B-2601-450C-A51B-C19E18B0C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111">
                <a:extLst>
                  <a:ext uri="{FF2B5EF4-FFF2-40B4-BE49-F238E27FC236}">
                    <a16:creationId xmlns:a16="http://schemas.microsoft.com/office/drawing/2014/main" id="{626BDFC8-7AD9-4E1C-B9E0-E31FC1EF5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112">
                <a:extLst>
                  <a:ext uri="{FF2B5EF4-FFF2-40B4-BE49-F238E27FC236}">
                    <a16:creationId xmlns:a16="http://schemas.microsoft.com/office/drawing/2014/main" id="{7BD297EE-5407-4B7E-B392-ECD08A49B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113">
                <a:extLst>
                  <a:ext uri="{FF2B5EF4-FFF2-40B4-BE49-F238E27FC236}">
                    <a16:creationId xmlns:a16="http://schemas.microsoft.com/office/drawing/2014/main" id="{2708F611-672F-49F8-9116-AF7AD94C1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600700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114">
                <a:extLst>
                  <a:ext uri="{FF2B5EF4-FFF2-40B4-BE49-F238E27FC236}">
                    <a16:creationId xmlns:a16="http://schemas.microsoft.com/office/drawing/2014/main" id="{67D4131E-709D-418A-A739-8BF769E1E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Oval 115">
                <a:extLst>
                  <a:ext uri="{FF2B5EF4-FFF2-40B4-BE49-F238E27FC236}">
                    <a16:creationId xmlns:a16="http://schemas.microsoft.com/office/drawing/2014/main" id="{1B50BB95-1BC3-4A36-AFA6-C81D4531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Oval 116">
                <a:extLst>
                  <a:ext uri="{FF2B5EF4-FFF2-40B4-BE49-F238E27FC236}">
                    <a16:creationId xmlns:a16="http://schemas.microsoft.com/office/drawing/2014/main" id="{B40A4B6D-65B9-486F-9A80-AF706E650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val 117">
                <a:extLst>
                  <a:ext uri="{FF2B5EF4-FFF2-40B4-BE49-F238E27FC236}">
                    <a16:creationId xmlns:a16="http://schemas.microsoft.com/office/drawing/2014/main" id="{7CA53D61-618D-4F61-AE5E-2E34975FA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Oval 118">
                <a:extLst>
                  <a:ext uri="{FF2B5EF4-FFF2-40B4-BE49-F238E27FC236}">
                    <a16:creationId xmlns:a16="http://schemas.microsoft.com/office/drawing/2014/main" id="{8043C29D-96E6-4048-96F6-83CBB8B9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792788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119">
                <a:extLst>
                  <a:ext uri="{FF2B5EF4-FFF2-40B4-BE49-F238E27FC236}">
                    <a16:creationId xmlns:a16="http://schemas.microsoft.com/office/drawing/2014/main" id="{8469BCCC-7F6D-4B23-B421-AE5CDBC45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120">
                <a:extLst>
                  <a:ext uri="{FF2B5EF4-FFF2-40B4-BE49-F238E27FC236}">
                    <a16:creationId xmlns:a16="http://schemas.microsoft.com/office/drawing/2014/main" id="{B6EE5906-1F7B-4BBA-B7A7-2BC77B438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val 121">
                <a:extLst>
                  <a:ext uri="{FF2B5EF4-FFF2-40B4-BE49-F238E27FC236}">
                    <a16:creationId xmlns:a16="http://schemas.microsoft.com/office/drawing/2014/main" id="{06A9E6BE-80B1-4552-A9E9-42EF8CB6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122">
                <a:extLst>
                  <a:ext uri="{FF2B5EF4-FFF2-40B4-BE49-F238E27FC236}">
                    <a16:creationId xmlns:a16="http://schemas.microsoft.com/office/drawing/2014/main" id="{9C233AC0-7869-45A4-A14C-C298FA41C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Oval 123">
                <a:extLst>
                  <a:ext uri="{FF2B5EF4-FFF2-40B4-BE49-F238E27FC236}">
                    <a16:creationId xmlns:a16="http://schemas.microsoft.com/office/drawing/2014/main" id="{73E623A8-E528-4F8A-AFAB-DC30D8323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981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124">
                <a:extLst>
                  <a:ext uri="{FF2B5EF4-FFF2-40B4-BE49-F238E27FC236}">
                    <a16:creationId xmlns:a16="http://schemas.microsoft.com/office/drawing/2014/main" id="{E1A96939-AFB2-4FE2-946C-B91428F0A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125">
                <a:extLst>
                  <a:ext uri="{FF2B5EF4-FFF2-40B4-BE49-F238E27FC236}">
                    <a16:creationId xmlns:a16="http://schemas.microsoft.com/office/drawing/2014/main" id="{6D423A25-992D-453E-967F-E46C757AA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Oval 126">
                <a:extLst>
                  <a:ext uri="{FF2B5EF4-FFF2-40B4-BE49-F238E27FC236}">
                    <a16:creationId xmlns:a16="http://schemas.microsoft.com/office/drawing/2014/main" id="{18F80617-57F6-45D7-8A17-CDC17EA4E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127">
                <a:extLst>
                  <a:ext uri="{FF2B5EF4-FFF2-40B4-BE49-F238E27FC236}">
                    <a16:creationId xmlns:a16="http://schemas.microsoft.com/office/drawing/2014/main" id="{70584BDB-96FD-46F0-8F8A-D7288BAB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128">
                <a:extLst>
                  <a:ext uri="{FF2B5EF4-FFF2-40B4-BE49-F238E27FC236}">
                    <a16:creationId xmlns:a16="http://schemas.microsoft.com/office/drawing/2014/main" id="{A304E112-2F1D-4C3C-8BB0-5006FF8E8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175375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Oval 129">
                <a:extLst>
                  <a:ext uri="{FF2B5EF4-FFF2-40B4-BE49-F238E27FC236}">
                    <a16:creationId xmlns:a16="http://schemas.microsoft.com/office/drawing/2014/main" id="{32A25107-55B5-45D4-9E74-A49CE7F8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Oval 130">
                <a:extLst>
                  <a:ext uri="{FF2B5EF4-FFF2-40B4-BE49-F238E27FC236}">
                    <a16:creationId xmlns:a16="http://schemas.microsoft.com/office/drawing/2014/main" id="{2E8E5EA4-BE4D-441D-B974-4EA80A6D0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Oval 131">
                <a:extLst>
                  <a:ext uri="{FF2B5EF4-FFF2-40B4-BE49-F238E27FC236}">
                    <a16:creationId xmlns:a16="http://schemas.microsoft.com/office/drawing/2014/main" id="{BB7E29AB-343E-4559-9243-9CCA98288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Oval 132">
                <a:extLst>
                  <a:ext uri="{FF2B5EF4-FFF2-40B4-BE49-F238E27FC236}">
                    <a16:creationId xmlns:a16="http://schemas.microsoft.com/office/drawing/2014/main" id="{03A3E5B8-EBB8-40CB-9D25-194BD993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val 133">
                <a:extLst>
                  <a:ext uri="{FF2B5EF4-FFF2-40B4-BE49-F238E27FC236}">
                    <a16:creationId xmlns:a16="http://schemas.microsoft.com/office/drawing/2014/main" id="{210B511A-259A-4CD8-B707-26808C3E3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362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Oval 134">
                <a:extLst>
                  <a:ext uri="{FF2B5EF4-FFF2-40B4-BE49-F238E27FC236}">
                    <a16:creationId xmlns:a16="http://schemas.microsoft.com/office/drawing/2014/main" id="{3AD30732-E6D5-4FE5-85FE-F97D259B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8D385B-2C03-4E76-8F62-4BF5C618139C}"/>
                </a:ext>
              </a:extLst>
            </p:cNvPr>
            <p:cNvGrpSpPr/>
            <p:nvPr/>
          </p:nvGrpSpPr>
          <p:grpSpPr>
            <a:xfrm>
              <a:off x="-704710" y="5397479"/>
              <a:ext cx="2123762" cy="2044742"/>
              <a:chOff x="9547226" y="-835025"/>
              <a:chExt cx="4138612" cy="3984625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FAC6866F-E13F-4EC9-95D0-CAAA0C0EF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47226" y="-79375"/>
                <a:ext cx="3263900" cy="3228975"/>
              </a:xfrm>
              <a:custGeom>
                <a:avLst/>
                <a:gdLst>
                  <a:gd name="T0" fmla="*/ 92 w 1078"/>
                  <a:gd name="T1" fmla="*/ 1068 h 1068"/>
                  <a:gd name="T2" fmla="*/ 33 w 1078"/>
                  <a:gd name="T3" fmla="*/ 1044 h 1068"/>
                  <a:gd name="T4" fmla="*/ 39 w 1078"/>
                  <a:gd name="T5" fmla="*/ 917 h 1068"/>
                  <a:gd name="T6" fmla="*/ 927 w 1078"/>
                  <a:gd name="T7" fmla="*/ 29 h 1068"/>
                  <a:gd name="T8" fmla="*/ 995 w 1078"/>
                  <a:gd name="T9" fmla="*/ 0 h 1068"/>
                  <a:gd name="T10" fmla="*/ 1054 w 1078"/>
                  <a:gd name="T11" fmla="*/ 24 h 1068"/>
                  <a:gd name="T12" fmla="*/ 1077 w 1078"/>
                  <a:gd name="T13" fmla="*/ 86 h 1068"/>
                  <a:gd name="T14" fmla="*/ 1048 w 1078"/>
                  <a:gd name="T15" fmla="*/ 151 h 1068"/>
                  <a:gd name="T16" fmla="*/ 160 w 1078"/>
                  <a:gd name="T17" fmla="*/ 1039 h 1068"/>
                  <a:gd name="T18" fmla="*/ 92 w 1078"/>
                  <a:gd name="T19" fmla="*/ 1068 h 1068"/>
                  <a:gd name="T20" fmla="*/ 995 w 1078"/>
                  <a:gd name="T21" fmla="*/ 8 h 1068"/>
                  <a:gd name="T22" fmla="*/ 932 w 1078"/>
                  <a:gd name="T23" fmla="*/ 35 h 1068"/>
                  <a:gd name="T24" fmla="*/ 44 w 1078"/>
                  <a:gd name="T25" fmla="*/ 923 h 1068"/>
                  <a:gd name="T26" fmla="*/ 39 w 1078"/>
                  <a:gd name="T27" fmla="*/ 1038 h 1068"/>
                  <a:gd name="T28" fmla="*/ 92 w 1078"/>
                  <a:gd name="T29" fmla="*/ 1059 h 1068"/>
                  <a:gd name="T30" fmla="*/ 155 w 1078"/>
                  <a:gd name="T31" fmla="*/ 1033 h 1068"/>
                  <a:gd name="T32" fmla="*/ 1043 w 1078"/>
                  <a:gd name="T33" fmla="*/ 145 h 1068"/>
                  <a:gd name="T34" fmla="*/ 1048 w 1078"/>
                  <a:gd name="T35" fmla="*/ 30 h 1068"/>
                  <a:gd name="T36" fmla="*/ 995 w 1078"/>
                  <a:gd name="T37" fmla="*/ 8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8" h="1068">
                    <a:moveTo>
                      <a:pt x="92" y="1068"/>
                    </a:moveTo>
                    <a:cubicBezTo>
                      <a:pt x="70" y="1068"/>
                      <a:pt x="49" y="1059"/>
                      <a:pt x="33" y="1044"/>
                    </a:cubicBezTo>
                    <a:cubicBezTo>
                      <a:pt x="0" y="1010"/>
                      <a:pt x="2" y="953"/>
                      <a:pt x="39" y="917"/>
                    </a:cubicBezTo>
                    <a:cubicBezTo>
                      <a:pt x="927" y="29"/>
                      <a:pt x="927" y="29"/>
                      <a:pt x="927" y="29"/>
                    </a:cubicBezTo>
                    <a:cubicBezTo>
                      <a:pt x="945" y="10"/>
                      <a:pt x="970" y="0"/>
                      <a:pt x="995" y="0"/>
                    </a:cubicBezTo>
                    <a:cubicBezTo>
                      <a:pt x="1017" y="0"/>
                      <a:pt x="1038" y="8"/>
                      <a:pt x="1054" y="24"/>
                    </a:cubicBezTo>
                    <a:cubicBezTo>
                      <a:pt x="1070" y="40"/>
                      <a:pt x="1078" y="62"/>
                      <a:pt x="1077" y="86"/>
                    </a:cubicBezTo>
                    <a:cubicBezTo>
                      <a:pt x="1076" y="110"/>
                      <a:pt x="1066" y="133"/>
                      <a:pt x="1048" y="151"/>
                    </a:cubicBezTo>
                    <a:cubicBezTo>
                      <a:pt x="160" y="1039"/>
                      <a:pt x="160" y="1039"/>
                      <a:pt x="160" y="1039"/>
                    </a:cubicBezTo>
                    <a:cubicBezTo>
                      <a:pt x="142" y="1057"/>
                      <a:pt x="117" y="1068"/>
                      <a:pt x="92" y="1068"/>
                    </a:cubicBezTo>
                    <a:close/>
                    <a:moveTo>
                      <a:pt x="995" y="8"/>
                    </a:moveTo>
                    <a:cubicBezTo>
                      <a:pt x="972" y="8"/>
                      <a:pt x="949" y="18"/>
                      <a:pt x="932" y="35"/>
                    </a:cubicBezTo>
                    <a:cubicBezTo>
                      <a:pt x="44" y="923"/>
                      <a:pt x="44" y="923"/>
                      <a:pt x="44" y="923"/>
                    </a:cubicBezTo>
                    <a:cubicBezTo>
                      <a:pt x="11" y="956"/>
                      <a:pt x="9" y="1008"/>
                      <a:pt x="39" y="1038"/>
                    </a:cubicBezTo>
                    <a:cubicBezTo>
                      <a:pt x="53" y="1052"/>
                      <a:pt x="72" y="1059"/>
                      <a:pt x="92" y="1059"/>
                    </a:cubicBezTo>
                    <a:cubicBezTo>
                      <a:pt x="115" y="1059"/>
                      <a:pt x="138" y="1050"/>
                      <a:pt x="155" y="1033"/>
                    </a:cubicBezTo>
                    <a:cubicBezTo>
                      <a:pt x="1043" y="145"/>
                      <a:pt x="1043" y="145"/>
                      <a:pt x="1043" y="145"/>
                    </a:cubicBezTo>
                    <a:cubicBezTo>
                      <a:pt x="1076" y="112"/>
                      <a:pt x="1078" y="60"/>
                      <a:pt x="1048" y="30"/>
                    </a:cubicBezTo>
                    <a:cubicBezTo>
                      <a:pt x="1034" y="16"/>
                      <a:pt x="1015" y="8"/>
                      <a:pt x="99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D3B4912E-E4D4-4E01-8969-2ED3C9294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1038" y="-835025"/>
                <a:ext cx="3013075" cy="2984500"/>
              </a:xfrm>
              <a:custGeom>
                <a:avLst/>
                <a:gdLst>
                  <a:gd name="T0" fmla="*/ 86 w 995"/>
                  <a:gd name="T1" fmla="*/ 987 h 987"/>
                  <a:gd name="T2" fmla="*/ 25 w 995"/>
                  <a:gd name="T3" fmla="*/ 962 h 987"/>
                  <a:gd name="T4" fmla="*/ 0 w 995"/>
                  <a:gd name="T5" fmla="*/ 901 h 987"/>
                  <a:gd name="T6" fmla="*/ 25 w 995"/>
                  <a:gd name="T7" fmla="*/ 840 h 987"/>
                  <a:gd name="T8" fmla="*/ 840 w 995"/>
                  <a:gd name="T9" fmla="*/ 26 h 987"/>
                  <a:gd name="T10" fmla="*/ 901 w 995"/>
                  <a:gd name="T11" fmla="*/ 0 h 987"/>
                  <a:gd name="T12" fmla="*/ 962 w 995"/>
                  <a:gd name="T13" fmla="*/ 26 h 987"/>
                  <a:gd name="T14" fmla="*/ 962 w 995"/>
                  <a:gd name="T15" fmla="*/ 147 h 987"/>
                  <a:gd name="T16" fmla="*/ 147 w 995"/>
                  <a:gd name="T17" fmla="*/ 962 h 987"/>
                  <a:gd name="T18" fmla="*/ 86 w 995"/>
                  <a:gd name="T19" fmla="*/ 987 h 987"/>
                  <a:gd name="T20" fmla="*/ 901 w 995"/>
                  <a:gd name="T21" fmla="*/ 8 h 987"/>
                  <a:gd name="T22" fmla="*/ 846 w 995"/>
                  <a:gd name="T23" fmla="*/ 31 h 987"/>
                  <a:gd name="T24" fmla="*/ 31 w 995"/>
                  <a:gd name="T25" fmla="*/ 846 h 987"/>
                  <a:gd name="T26" fmla="*/ 31 w 995"/>
                  <a:gd name="T27" fmla="*/ 956 h 987"/>
                  <a:gd name="T28" fmla="*/ 86 w 995"/>
                  <a:gd name="T29" fmla="*/ 979 h 987"/>
                  <a:gd name="T30" fmla="*/ 141 w 995"/>
                  <a:gd name="T31" fmla="*/ 956 h 987"/>
                  <a:gd name="T32" fmla="*/ 956 w 995"/>
                  <a:gd name="T33" fmla="*/ 142 h 987"/>
                  <a:gd name="T34" fmla="*/ 979 w 995"/>
                  <a:gd name="T35" fmla="*/ 86 h 987"/>
                  <a:gd name="T36" fmla="*/ 956 w 995"/>
                  <a:gd name="T37" fmla="*/ 31 h 987"/>
                  <a:gd name="T38" fmla="*/ 901 w 995"/>
                  <a:gd name="T39" fmla="*/ 8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7">
                    <a:moveTo>
                      <a:pt x="86" y="987"/>
                    </a:moveTo>
                    <a:cubicBezTo>
                      <a:pt x="63" y="987"/>
                      <a:pt x="42" y="978"/>
                      <a:pt x="25" y="962"/>
                    </a:cubicBezTo>
                    <a:cubicBezTo>
                      <a:pt x="9" y="946"/>
                      <a:pt x="0" y="924"/>
                      <a:pt x="0" y="901"/>
                    </a:cubicBezTo>
                    <a:cubicBezTo>
                      <a:pt x="0" y="878"/>
                      <a:pt x="9" y="856"/>
                      <a:pt x="25" y="840"/>
                    </a:cubicBezTo>
                    <a:cubicBezTo>
                      <a:pt x="840" y="26"/>
                      <a:pt x="840" y="26"/>
                      <a:pt x="840" y="26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6"/>
                    </a:cubicBezTo>
                    <a:cubicBezTo>
                      <a:pt x="995" y="59"/>
                      <a:pt x="995" y="114"/>
                      <a:pt x="962" y="147"/>
                    </a:cubicBezTo>
                    <a:cubicBezTo>
                      <a:pt x="147" y="962"/>
                      <a:pt x="147" y="962"/>
                      <a:pt x="147" y="962"/>
                    </a:cubicBezTo>
                    <a:cubicBezTo>
                      <a:pt x="131" y="978"/>
                      <a:pt x="109" y="987"/>
                      <a:pt x="86" y="987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7"/>
                      <a:pt x="846" y="31"/>
                    </a:cubicBezTo>
                    <a:cubicBezTo>
                      <a:pt x="31" y="846"/>
                      <a:pt x="31" y="846"/>
                      <a:pt x="31" y="846"/>
                    </a:cubicBezTo>
                    <a:cubicBezTo>
                      <a:pt x="1" y="876"/>
                      <a:pt x="1" y="926"/>
                      <a:pt x="31" y="956"/>
                    </a:cubicBezTo>
                    <a:cubicBezTo>
                      <a:pt x="46" y="971"/>
                      <a:pt x="65" y="979"/>
                      <a:pt x="86" y="979"/>
                    </a:cubicBezTo>
                    <a:cubicBezTo>
                      <a:pt x="107" y="979"/>
                      <a:pt x="127" y="971"/>
                      <a:pt x="141" y="956"/>
                    </a:cubicBezTo>
                    <a:cubicBezTo>
                      <a:pt x="956" y="142"/>
                      <a:pt x="956" y="142"/>
                      <a:pt x="956" y="142"/>
                    </a:cubicBezTo>
                    <a:cubicBezTo>
                      <a:pt x="971" y="127"/>
                      <a:pt x="979" y="107"/>
                      <a:pt x="979" y="86"/>
                    </a:cubicBezTo>
                    <a:cubicBezTo>
                      <a:pt x="979" y="66"/>
                      <a:pt x="971" y="46"/>
                      <a:pt x="956" y="31"/>
                    </a:cubicBezTo>
                    <a:cubicBezTo>
                      <a:pt x="941" y="17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33A11B60-8FAF-4D9B-9F08-1DC164D8B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2763" y="101600"/>
                <a:ext cx="3013075" cy="2981325"/>
              </a:xfrm>
              <a:custGeom>
                <a:avLst/>
                <a:gdLst>
                  <a:gd name="T0" fmla="*/ 86 w 995"/>
                  <a:gd name="T1" fmla="*/ 986 h 986"/>
                  <a:gd name="T2" fmla="*/ 25 w 995"/>
                  <a:gd name="T3" fmla="*/ 961 h 986"/>
                  <a:gd name="T4" fmla="*/ 0 w 995"/>
                  <a:gd name="T5" fmla="*/ 900 h 986"/>
                  <a:gd name="T6" fmla="*/ 25 w 995"/>
                  <a:gd name="T7" fmla="*/ 840 h 986"/>
                  <a:gd name="T8" fmla="*/ 840 w 995"/>
                  <a:gd name="T9" fmla="*/ 25 h 986"/>
                  <a:gd name="T10" fmla="*/ 901 w 995"/>
                  <a:gd name="T11" fmla="*/ 0 h 986"/>
                  <a:gd name="T12" fmla="*/ 962 w 995"/>
                  <a:gd name="T13" fmla="*/ 25 h 986"/>
                  <a:gd name="T14" fmla="*/ 962 w 995"/>
                  <a:gd name="T15" fmla="*/ 147 h 986"/>
                  <a:gd name="T16" fmla="*/ 147 w 995"/>
                  <a:gd name="T17" fmla="*/ 961 h 986"/>
                  <a:gd name="T18" fmla="*/ 86 w 995"/>
                  <a:gd name="T19" fmla="*/ 986 h 986"/>
                  <a:gd name="T20" fmla="*/ 901 w 995"/>
                  <a:gd name="T21" fmla="*/ 8 h 986"/>
                  <a:gd name="T22" fmla="*/ 846 w 995"/>
                  <a:gd name="T23" fmla="*/ 31 h 986"/>
                  <a:gd name="T24" fmla="*/ 31 w 995"/>
                  <a:gd name="T25" fmla="*/ 845 h 986"/>
                  <a:gd name="T26" fmla="*/ 8 w 995"/>
                  <a:gd name="T27" fmla="*/ 900 h 986"/>
                  <a:gd name="T28" fmla="*/ 31 w 995"/>
                  <a:gd name="T29" fmla="*/ 955 h 986"/>
                  <a:gd name="T30" fmla="*/ 86 w 995"/>
                  <a:gd name="T31" fmla="*/ 978 h 986"/>
                  <a:gd name="T32" fmla="*/ 141 w 995"/>
                  <a:gd name="T33" fmla="*/ 955 h 986"/>
                  <a:gd name="T34" fmla="*/ 956 w 995"/>
                  <a:gd name="T35" fmla="*/ 141 h 986"/>
                  <a:gd name="T36" fmla="*/ 956 w 995"/>
                  <a:gd name="T37" fmla="*/ 31 h 986"/>
                  <a:gd name="T38" fmla="*/ 901 w 995"/>
                  <a:gd name="T39" fmla="*/ 8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6">
                    <a:moveTo>
                      <a:pt x="86" y="986"/>
                    </a:moveTo>
                    <a:cubicBezTo>
                      <a:pt x="63" y="986"/>
                      <a:pt x="42" y="977"/>
                      <a:pt x="25" y="961"/>
                    </a:cubicBezTo>
                    <a:cubicBezTo>
                      <a:pt x="9" y="945"/>
                      <a:pt x="0" y="923"/>
                      <a:pt x="0" y="900"/>
                    </a:cubicBezTo>
                    <a:cubicBezTo>
                      <a:pt x="0" y="877"/>
                      <a:pt x="9" y="856"/>
                      <a:pt x="25" y="840"/>
                    </a:cubicBezTo>
                    <a:cubicBezTo>
                      <a:pt x="840" y="25"/>
                      <a:pt x="840" y="25"/>
                      <a:pt x="840" y="25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5"/>
                    </a:cubicBezTo>
                    <a:cubicBezTo>
                      <a:pt x="995" y="58"/>
                      <a:pt x="995" y="113"/>
                      <a:pt x="962" y="147"/>
                    </a:cubicBezTo>
                    <a:cubicBezTo>
                      <a:pt x="147" y="961"/>
                      <a:pt x="147" y="961"/>
                      <a:pt x="147" y="961"/>
                    </a:cubicBezTo>
                    <a:cubicBezTo>
                      <a:pt x="131" y="977"/>
                      <a:pt x="109" y="986"/>
                      <a:pt x="86" y="986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6"/>
                      <a:pt x="846" y="31"/>
                    </a:cubicBezTo>
                    <a:cubicBezTo>
                      <a:pt x="31" y="845"/>
                      <a:pt x="31" y="845"/>
                      <a:pt x="31" y="845"/>
                    </a:cubicBezTo>
                    <a:cubicBezTo>
                      <a:pt x="16" y="860"/>
                      <a:pt x="8" y="879"/>
                      <a:pt x="8" y="900"/>
                    </a:cubicBezTo>
                    <a:cubicBezTo>
                      <a:pt x="8" y="921"/>
                      <a:pt x="16" y="941"/>
                      <a:pt x="31" y="955"/>
                    </a:cubicBezTo>
                    <a:cubicBezTo>
                      <a:pt x="46" y="970"/>
                      <a:pt x="65" y="978"/>
                      <a:pt x="86" y="978"/>
                    </a:cubicBezTo>
                    <a:cubicBezTo>
                      <a:pt x="107" y="978"/>
                      <a:pt x="127" y="970"/>
                      <a:pt x="141" y="955"/>
                    </a:cubicBezTo>
                    <a:cubicBezTo>
                      <a:pt x="956" y="141"/>
                      <a:pt x="956" y="141"/>
                      <a:pt x="956" y="141"/>
                    </a:cubicBezTo>
                    <a:cubicBezTo>
                      <a:pt x="986" y="110"/>
                      <a:pt x="986" y="61"/>
                      <a:pt x="956" y="31"/>
                    </a:cubicBezTo>
                    <a:cubicBezTo>
                      <a:pt x="941" y="16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722B3069-BE2E-43E4-96DE-0A3851E70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225" y="244475"/>
                <a:ext cx="1543050" cy="1538288"/>
              </a:xfrm>
              <a:custGeom>
                <a:avLst/>
                <a:gdLst>
                  <a:gd name="T0" fmla="*/ 11 w 972"/>
                  <a:gd name="T1" fmla="*/ 969 h 969"/>
                  <a:gd name="T2" fmla="*/ 0 w 972"/>
                  <a:gd name="T3" fmla="*/ 958 h 969"/>
                  <a:gd name="T4" fmla="*/ 961 w 972"/>
                  <a:gd name="T5" fmla="*/ 0 h 969"/>
                  <a:gd name="T6" fmla="*/ 972 w 972"/>
                  <a:gd name="T7" fmla="*/ 11 h 969"/>
                  <a:gd name="T8" fmla="*/ 11 w 972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2" h="969">
                    <a:moveTo>
                      <a:pt x="11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2" y="11"/>
                    </a:lnTo>
                    <a:lnTo>
                      <a:pt x="11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5C45861D-4B7F-4F89-AF74-15AF0241C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-523875"/>
                <a:ext cx="1544637" cy="1538288"/>
              </a:xfrm>
              <a:custGeom>
                <a:avLst/>
                <a:gdLst>
                  <a:gd name="T0" fmla="*/ 12 w 973"/>
                  <a:gd name="T1" fmla="*/ 969 h 969"/>
                  <a:gd name="T2" fmla="*/ 0 w 973"/>
                  <a:gd name="T3" fmla="*/ 958 h 969"/>
                  <a:gd name="T4" fmla="*/ 961 w 973"/>
                  <a:gd name="T5" fmla="*/ 0 h 969"/>
                  <a:gd name="T6" fmla="*/ 973 w 973"/>
                  <a:gd name="T7" fmla="*/ 12 h 969"/>
                  <a:gd name="T8" fmla="*/ 12 w 973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3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3" y="12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94936006-660E-4E1D-A3F0-D3A6FDD23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188" y="712788"/>
                <a:ext cx="1541462" cy="1538288"/>
              </a:xfrm>
              <a:custGeom>
                <a:avLst/>
                <a:gdLst>
                  <a:gd name="T0" fmla="*/ 12 w 971"/>
                  <a:gd name="T1" fmla="*/ 969 h 969"/>
                  <a:gd name="T2" fmla="*/ 0 w 971"/>
                  <a:gd name="T3" fmla="*/ 958 h 969"/>
                  <a:gd name="T4" fmla="*/ 960 w 971"/>
                  <a:gd name="T5" fmla="*/ 0 h 969"/>
                  <a:gd name="T6" fmla="*/ 971 w 971"/>
                  <a:gd name="T7" fmla="*/ 9 h 969"/>
                  <a:gd name="T8" fmla="*/ 12 w 971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1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0" y="0"/>
                    </a:lnTo>
                    <a:lnTo>
                      <a:pt x="971" y="9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Picture Placeholder 104">
            <a:extLst>
              <a:ext uri="{FF2B5EF4-FFF2-40B4-BE49-F238E27FC236}">
                <a16:creationId xmlns:a16="http://schemas.microsoft.com/office/drawing/2014/main" id="{E1B489EC-A676-45DF-A741-4508DDC733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0819"/>
            <a:ext cx="9144000" cy="2325711"/>
          </a:xfrm>
          <a:custGeom>
            <a:avLst/>
            <a:gdLst>
              <a:gd name="connsiteX0" fmla="*/ 0 w 12192000"/>
              <a:gd name="connsiteY0" fmla="*/ 0 h 3547034"/>
              <a:gd name="connsiteX1" fmla="*/ 12192000 w 12192000"/>
              <a:gd name="connsiteY1" fmla="*/ 0 h 3547034"/>
              <a:gd name="connsiteX2" fmla="*/ 12192000 w 12192000"/>
              <a:gd name="connsiteY2" fmla="*/ 3547034 h 3547034"/>
              <a:gd name="connsiteX3" fmla="*/ 0 w 12192000"/>
              <a:gd name="connsiteY3" fmla="*/ 3547034 h 354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47034">
                <a:moveTo>
                  <a:pt x="0" y="0"/>
                </a:moveTo>
                <a:lnTo>
                  <a:pt x="12192000" y="0"/>
                </a:lnTo>
                <a:lnTo>
                  <a:pt x="12192000" y="3547034"/>
                </a:lnTo>
                <a:lnTo>
                  <a:pt x="0" y="35470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5" name="Picture Placeholder 113">
            <a:extLst>
              <a:ext uri="{FF2B5EF4-FFF2-40B4-BE49-F238E27FC236}">
                <a16:creationId xmlns:a16="http://schemas.microsoft.com/office/drawing/2014/main" id="{F1C91DCE-6943-445D-8EE1-ED6BB24E2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9964" y="1600201"/>
            <a:ext cx="1444145" cy="1444145"/>
          </a:xfrm>
          <a:custGeom>
            <a:avLst/>
            <a:gdLst>
              <a:gd name="connsiteX0" fmla="*/ 1164944 w 2329888"/>
              <a:gd name="connsiteY0" fmla="*/ 0 h 2329888"/>
              <a:gd name="connsiteX1" fmla="*/ 2329888 w 2329888"/>
              <a:gd name="connsiteY1" fmla="*/ 1164944 h 2329888"/>
              <a:gd name="connsiteX2" fmla="*/ 1164944 w 2329888"/>
              <a:gd name="connsiteY2" fmla="*/ 2329888 h 2329888"/>
              <a:gd name="connsiteX3" fmla="*/ 0 w 2329888"/>
              <a:gd name="connsiteY3" fmla="*/ 1164944 h 2329888"/>
              <a:gd name="connsiteX4" fmla="*/ 1164944 w 2329888"/>
              <a:gd name="connsiteY4" fmla="*/ 0 h 23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888" h="2329888">
                <a:moveTo>
                  <a:pt x="1164944" y="0"/>
                </a:moveTo>
                <a:cubicBezTo>
                  <a:pt x="1808325" y="0"/>
                  <a:pt x="2329888" y="521563"/>
                  <a:pt x="2329888" y="1164944"/>
                </a:cubicBezTo>
                <a:cubicBezTo>
                  <a:pt x="2329888" y="1808325"/>
                  <a:pt x="1808325" y="2329888"/>
                  <a:pt x="1164944" y="2329888"/>
                </a:cubicBezTo>
                <a:cubicBezTo>
                  <a:pt x="521563" y="2329888"/>
                  <a:pt x="0" y="1808325"/>
                  <a:pt x="0" y="1164944"/>
                </a:cubicBezTo>
                <a:cubicBezTo>
                  <a:pt x="0" y="521563"/>
                  <a:pt x="521563" y="0"/>
                  <a:pt x="1164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6" name="Picture Placeholder 114">
            <a:extLst>
              <a:ext uri="{FF2B5EF4-FFF2-40B4-BE49-F238E27FC236}">
                <a16:creationId xmlns:a16="http://schemas.microsoft.com/office/drawing/2014/main" id="{B6598265-CF74-44A4-9CE4-801B61F656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35236" y="1600201"/>
            <a:ext cx="1444145" cy="1444145"/>
          </a:xfrm>
          <a:custGeom>
            <a:avLst/>
            <a:gdLst>
              <a:gd name="connsiteX0" fmla="*/ 1164944 w 2329888"/>
              <a:gd name="connsiteY0" fmla="*/ 0 h 2329888"/>
              <a:gd name="connsiteX1" fmla="*/ 2329888 w 2329888"/>
              <a:gd name="connsiteY1" fmla="*/ 1164944 h 2329888"/>
              <a:gd name="connsiteX2" fmla="*/ 1164944 w 2329888"/>
              <a:gd name="connsiteY2" fmla="*/ 2329888 h 2329888"/>
              <a:gd name="connsiteX3" fmla="*/ 0 w 2329888"/>
              <a:gd name="connsiteY3" fmla="*/ 1164944 h 2329888"/>
              <a:gd name="connsiteX4" fmla="*/ 1164944 w 2329888"/>
              <a:gd name="connsiteY4" fmla="*/ 0 h 23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888" h="2329888">
                <a:moveTo>
                  <a:pt x="1164944" y="0"/>
                </a:moveTo>
                <a:cubicBezTo>
                  <a:pt x="1808325" y="0"/>
                  <a:pt x="2329888" y="521563"/>
                  <a:pt x="2329888" y="1164944"/>
                </a:cubicBezTo>
                <a:cubicBezTo>
                  <a:pt x="2329888" y="1808325"/>
                  <a:pt x="1808325" y="2329888"/>
                  <a:pt x="1164944" y="2329888"/>
                </a:cubicBezTo>
                <a:cubicBezTo>
                  <a:pt x="521563" y="2329888"/>
                  <a:pt x="0" y="1808325"/>
                  <a:pt x="0" y="1164944"/>
                </a:cubicBezTo>
                <a:cubicBezTo>
                  <a:pt x="0" y="521563"/>
                  <a:pt x="521563" y="0"/>
                  <a:pt x="1164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7" name="Picture Placeholder 115">
            <a:extLst>
              <a:ext uri="{FF2B5EF4-FFF2-40B4-BE49-F238E27FC236}">
                <a16:creationId xmlns:a16="http://schemas.microsoft.com/office/drawing/2014/main" id="{B640A247-1302-46BD-935D-CC9AD0034E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0508" y="1600201"/>
            <a:ext cx="1444145" cy="1444145"/>
          </a:xfrm>
          <a:custGeom>
            <a:avLst/>
            <a:gdLst>
              <a:gd name="connsiteX0" fmla="*/ 1164944 w 2329888"/>
              <a:gd name="connsiteY0" fmla="*/ 0 h 2329888"/>
              <a:gd name="connsiteX1" fmla="*/ 2329888 w 2329888"/>
              <a:gd name="connsiteY1" fmla="*/ 1164944 h 2329888"/>
              <a:gd name="connsiteX2" fmla="*/ 1164944 w 2329888"/>
              <a:gd name="connsiteY2" fmla="*/ 2329888 h 2329888"/>
              <a:gd name="connsiteX3" fmla="*/ 0 w 2329888"/>
              <a:gd name="connsiteY3" fmla="*/ 1164944 h 2329888"/>
              <a:gd name="connsiteX4" fmla="*/ 1164944 w 2329888"/>
              <a:gd name="connsiteY4" fmla="*/ 0 h 23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888" h="2329888">
                <a:moveTo>
                  <a:pt x="1164944" y="0"/>
                </a:moveTo>
                <a:cubicBezTo>
                  <a:pt x="1808325" y="0"/>
                  <a:pt x="2329888" y="521563"/>
                  <a:pt x="2329888" y="1164944"/>
                </a:cubicBezTo>
                <a:cubicBezTo>
                  <a:pt x="2329888" y="1808325"/>
                  <a:pt x="1808325" y="2329888"/>
                  <a:pt x="1164944" y="2329888"/>
                </a:cubicBezTo>
                <a:cubicBezTo>
                  <a:pt x="521563" y="2329888"/>
                  <a:pt x="0" y="1808325"/>
                  <a:pt x="0" y="1164944"/>
                </a:cubicBezTo>
                <a:cubicBezTo>
                  <a:pt x="0" y="521563"/>
                  <a:pt x="521563" y="0"/>
                  <a:pt x="1164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8" name="Picture Placeholder 116">
            <a:extLst>
              <a:ext uri="{FF2B5EF4-FFF2-40B4-BE49-F238E27FC236}">
                <a16:creationId xmlns:a16="http://schemas.microsoft.com/office/drawing/2014/main" id="{97EAF74B-0832-4AB1-A407-5D153392A7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5780" y="1600201"/>
            <a:ext cx="1444145" cy="1444145"/>
          </a:xfrm>
          <a:custGeom>
            <a:avLst/>
            <a:gdLst>
              <a:gd name="connsiteX0" fmla="*/ 1164944 w 2329888"/>
              <a:gd name="connsiteY0" fmla="*/ 0 h 2329888"/>
              <a:gd name="connsiteX1" fmla="*/ 2329888 w 2329888"/>
              <a:gd name="connsiteY1" fmla="*/ 1164944 h 2329888"/>
              <a:gd name="connsiteX2" fmla="*/ 1164944 w 2329888"/>
              <a:gd name="connsiteY2" fmla="*/ 2329888 h 2329888"/>
              <a:gd name="connsiteX3" fmla="*/ 0 w 2329888"/>
              <a:gd name="connsiteY3" fmla="*/ 1164944 h 2329888"/>
              <a:gd name="connsiteX4" fmla="*/ 1164944 w 2329888"/>
              <a:gd name="connsiteY4" fmla="*/ 0 h 23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888" h="2329888">
                <a:moveTo>
                  <a:pt x="1164944" y="0"/>
                </a:moveTo>
                <a:cubicBezTo>
                  <a:pt x="1808325" y="0"/>
                  <a:pt x="2329888" y="521563"/>
                  <a:pt x="2329888" y="1164944"/>
                </a:cubicBezTo>
                <a:cubicBezTo>
                  <a:pt x="2329888" y="1808325"/>
                  <a:pt x="1808325" y="2329888"/>
                  <a:pt x="1164944" y="2329888"/>
                </a:cubicBezTo>
                <a:cubicBezTo>
                  <a:pt x="521563" y="2329888"/>
                  <a:pt x="0" y="1808325"/>
                  <a:pt x="0" y="1164944"/>
                </a:cubicBezTo>
                <a:cubicBezTo>
                  <a:pt x="0" y="521563"/>
                  <a:pt x="521563" y="0"/>
                  <a:pt x="1164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0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A04B61-EF83-4402-B3F3-01363C96CFD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16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F60D4CF-A7D9-459C-AA00-24D61C3F50C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2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8A04B61-EF83-4402-B3F3-01363C96CFD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5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11A7465-AEDC-4CD8-90A8-DD5C81CC308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2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91BA2A5-E6E6-40B4-B29A-618CD50B2FA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82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D3897C-3A0C-4A2A-9897-EE3729EB002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11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95E1F85-85E6-4AFD-877B-762777A12FE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67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1A9EBA6-92C3-4230-9BA9-43DF7677E76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03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433FE48-26B7-44F8-A48C-93D72106EBB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78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8FE3C28-9D19-41FF-A3B6-0012918FB00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5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11A7465-AEDC-4CD8-90A8-DD5C81CC308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46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93544DD-A13E-4842-A3DA-7A8F60108A2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7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B2B60C3-F382-48E1-8AF8-777962E9C7D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87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5850"/>
            <a:ext cx="4578350" cy="350877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1314452"/>
            <a:ext cx="2551113" cy="3280172"/>
          </a:xfrm>
        </p:spPr>
        <p:txBody>
          <a:bodyPr/>
          <a:lstStyle>
            <a:lvl1pPr marL="0" indent="0">
              <a:lnSpc>
                <a:spcPts val="900"/>
              </a:lnSpc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321301"/>
            <a:ext cx="7620000" cy="4798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685800"/>
            <a:ext cx="7543800" cy="342900"/>
          </a:xfrm>
        </p:spPr>
        <p:txBody>
          <a:bodyPr>
            <a:normAutofit/>
          </a:bodyPr>
          <a:lstStyle>
            <a:lvl1pPr>
              <a:buFontTx/>
              <a:buNone/>
              <a:defRPr sz="13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4906566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rgbClr val="4279A9">
                    <a:lumMod val="75000"/>
                  </a:srgbClr>
                </a:solidFill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4906566"/>
            <a:ext cx="2133600" cy="273844"/>
          </a:xfrm>
        </p:spPr>
        <p:txBody>
          <a:bodyPr/>
          <a:lstStyle>
            <a:lvl1pPr algn="l">
              <a:defRPr sz="900" b="1">
                <a:solidFill>
                  <a:srgbClr val="4279A9">
                    <a:lumMod val="75000"/>
                  </a:srgbClr>
                </a:solidFill>
              </a:defRPr>
            </a:lvl1pPr>
          </a:lstStyle>
          <a:p>
            <a:pPr defTabSz="685800">
              <a:defRPr/>
            </a:pPr>
            <a:fld id="{41C3D1D6-DD64-4224-8564-0DCCE2A05300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9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6B1463C-8157-4A57-8CBF-9AC3E45DCA7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55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FE206FE-13CA-4CCA-BE82-4D70334655A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83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2290500"/>
            <a:ext cx="6629400" cy="62865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730800"/>
            <a:ext cx="8251200" cy="342900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226700"/>
            <a:ext cx="6629400" cy="62865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1758600"/>
            <a:ext cx="6629400" cy="62865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2822400"/>
            <a:ext cx="6629400" cy="62865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3354300"/>
            <a:ext cx="6629400" cy="62865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3886200"/>
            <a:ext cx="6629400" cy="62865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Copyright 2009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31437D-51A0-42B6-9828-3D911379732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62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066E-247E-41C2-8F50-960B8A43F7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84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844D-49DD-4DFE-A521-E5A996B16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95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9754-9DD4-42B1-8E16-CDEF857CE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7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5452-6FE2-462E-82F9-AB4F685F34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8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1BA2A5-E6E6-40B4-B29A-618CD50B2FA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72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6821-1692-4FBF-B13C-30DDB63720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1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8D1E-C07B-401B-9C97-F0637952B4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97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4F0B-18A9-43FA-9F24-E65B181DD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10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7400-7BBB-45A2-B3AE-540394172E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63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2229-D2A5-4DDE-B6EB-E43A249A55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21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1756-37F2-4757-ACE4-91496F800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12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80B2-3D12-408D-B5B9-FEF5192500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6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9C0398-5848-47CD-9198-C4C7051B3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75" y="577713"/>
            <a:ext cx="2647950" cy="3354457"/>
          </a:xfrm>
          <a:prstGeom prst="roundRect">
            <a:avLst>
              <a:gd name="adj" fmla="val 11272"/>
            </a:avLst>
          </a:prstGeom>
          <a:noFill/>
          <a:ln w="88900"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27126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9C0398-5848-47CD-9198-C4C7051B3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75" y="577713"/>
            <a:ext cx="2647950" cy="3354457"/>
          </a:xfrm>
          <a:prstGeom prst="roundRect">
            <a:avLst>
              <a:gd name="adj" fmla="val 11272"/>
            </a:avLst>
          </a:prstGeom>
          <a:noFill/>
          <a:ln w="88900"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2F2912D-7B76-4BE0-9D64-7DCC07D267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0575" y="574845"/>
            <a:ext cx="2647950" cy="3354457"/>
          </a:xfrm>
          <a:prstGeom prst="roundRect">
            <a:avLst>
              <a:gd name="adj" fmla="val 11272"/>
            </a:avLst>
          </a:prstGeom>
          <a:noFill/>
          <a:ln w="88900"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9738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4D146B0-63A3-4E4B-B9D1-A298104517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7369" y="1307306"/>
            <a:ext cx="2571750" cy="14716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F090288-474A-4A6B-AD52-8C7FA3E6DE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43450" y="1307306"/>
            <a:ext cx="2571750" cy="14716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CEAEB72-81CC-4389-B630-4C4E52AF4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14513" y="3386138"/>
            <a:ext cx="2571750" cy="14716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FF781639-9FB7-410C-9D68-614E5B318C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0594" y="3386138"/>
            <a:ext cx="2571750" cy="14716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39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8D3897C-3A0C-4A2A-9897-EE3729EB002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7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95E1F85-85E6-4AFD-877B-762777A12FE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6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9EBA6-92C3-4230-9BA9-43DF7677E76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0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33FE48-26B7-44F8-A48C-93D72106EBB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4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8FE3C28-9D19-41FF-A3B6-0012918FB00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B237C4A-8151-460A-8AA0-25DBCF7B721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0"/>
            <a:ext cx="9143999" cy="300082"/>
          </a:xfrm>
          <a:prstGeom prst="rect">
            <a:avLst/>
          </a:prstGeom>
          <a:gradFill>
            <a:gsLst>
              <a:gs pos="1000">
                <a:srgbClr val="00B0F0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69657"/>
            <a:ext cx="37028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925B2C5-20DD-47FF-9163-628DDA4FD64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00082"/>
          </a:xfrm>
          <a:prstGeom prst="rect">
            <a:avLst/>
          </a:prstGeom>
          <a:gradFill>
            <a:gsLst>
              <a:gs pos="1000">
                <a:srgbClr val="00B0F0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1"/>
          </a:gradFill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2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" y="0"/>
            <a:ext cx="9143999" cy="300082"/>
          </a:xfrm>
          <a:prstGeom prst="rect">
            <a:avLst/>
          </a:prstGeom>
          <a:gradFill>
            <a:gsLst>
              <a:gs pos="1000">
                <a:srgbClr val="00B0F0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83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hdr="0"/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1" algn="l" defTabSz="1219139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4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4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6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6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5B237C4A-8151-460A-8AA0-25DBCF7B721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2006953B-7697-40E4-B62A-70CFA12974D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0"/>
            <a:ext cx="9143999" cy="300082"/>
          </a:xfrm>
          <a:prstGeom prst="rect">
            <a:avLst/>
          </a:prstGeom>
          <a:gradFill>
            <a:gsLst>
              <a:gs pos="1000">
                <a:srgbClr val="00B0F0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69657"/>
            <a:ext cx="37028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491056-64E3-4F7C-BCD5-9A0F853047B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00082"/>
          </a:xfrm>
          <a:prstGeom prst="rect">
            <a:avLst/>
          </a:prstGeom>
          <a:gradFill>
            <a:gsLst>
              <a:gs pos="1000">
                <a:srgbClr val="00B0F0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1"/>
          </a:gradFill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3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2861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2861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2861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0D162CD-B707-4D2B-9801-6B185368CA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00082"/>
          </a:xfrm>
          <a:prstGeom prst="rect">
            <a:avLst/>
          </a:prstGeom>
          <a:gradFill>
            <a:gsLst>
              <a:gs pos="1000">
                <a:srgbClr val="00B0F0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1"/>
          </a:gradFill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0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14350"/>
            <a:ext cx="8991600" cy="4495800"/>
          </a:xfrm>
        </p:spPr>
        <p:txBody>
          <a:bodyPr>
            <a:normAutofit/>
          </a:bodyPr>
          <a:lstStyle/>
          <a:p>
            <a:br>
              <a:rPr lang="en-US" sz="3200" b="1" dirty="0">
                <a:solidFill>
                  <a:srgbClr val="0000FF"/>
                </a:solidFill>
                <a:cs typeface="Calibri" pitchFamily="34" charset="0"/>
              </a:rPr>
            </a:br>
            <a:br>
              <a:rPr lang="en-US" sz="3200" b="1" dirty="0">
                <a:solidFill>
                  <a:srgbClr val="0000FF"/>
                </a:solidFill>
                <a:cs typeface="Calibri" pitchFamily="34" charset="0"/>
              </a:rPr>
            </a:br>
            <a:r>
              <a:rPr lang="en-US" sz="2200" b="1" dirty="0">
                <a:solidFill>
                  <a:srgbClr val="0000FF"/>
                </a:solidFill>
                <a:cs typeface="Calibri" pitchFamily="34" charset="0"/>
              </a:rPr>
              <a:t>The 11</a:t>
            </a:r>
            <a:r>
              <a:rPr lang="en-US" sz="2200" b="1" baseline="30000" dirty="0">
                <a:solidFill>
                  <a:srgbClr val="0000FF"/>
                </a:solidFill>
                <a:cs typeface="Calibri" pitchFamily="34" charset="0"/>
              </a:rPr>
              <a:t>th</a:t>
            </a:r>
            <a:r>
              <a:rPr lang="en-US" sz="2200" b="1" dirty="0">
                <a:solidFill>
                  <a:srgbClr val="0000FF"/>
                </a:solidFill>
                <a:cs typeface="Calibri" pitchFamily="34" charset="0"/>
              </a:rPr>
              <a:t> Public and Private Joint Forum In Asian Region</a:t>
            </a:r>
            <a:br>
              <a:rPr lang="en-US" sz="2200" b="1" dirty="0">
                <a:solidFill>
                  <a:srgbClr val="0000FF"/>
                </a:solidFill>
                <a:cs typeface="Calibri" pitchFamily="34" charset="0"/>
              </a:rPr>
            </a:br>
            <a:r>
              <a:rPr lang="en-US" sz="2000" b="1" dirty="0">
                <a:solidFill>
                  <a:srgbClr val="0000FF"/>
                </a:solidFill>
                <a:cs typeface="Calibri" pitchFamily="34" charset="0"/>
              </a:rPr>
              <a:t>(January 26-27,  2021)</a:t>
            </a:r>
            <a:br>
              <a:rPr lang="en-US" sz="2000" b="1" dirty="0">
                <a:solidFill>
                  <a:srgbClr val="0000FF"/>
                </a:solidFill>
                <a:cs typeface="Calibri" pitchFamily="34" charset="0"/>
              </a:rPr>
            </a:br>
            <a:br>
              <a:rPr lang="en-US" sz="2000" b="1" dirty="0">
                <a:solidFill>
                  <a:srgbClr val="0000FF"/>
                </a:solidFill>
                <a:cs typeface="Calibri" pitchFamily="34" charset="0"/>
              </a:rPr>
            </a:br>
            <a:r>
              <a:rPr lang="en-US" sz="3100" b="1" dirty="0">
                <a:cs typeface="Calibri" pitchFamily="34" charset="0"/>
              </a:rPr>
              <a:t>Country Report on</a:t>
            </a:r>
            <a:br>
              <a:rPr lang="en-US" sz="3100" b="1" dirty="0">
                <a:cs typeface="Calibri" pitchFamily="34" charset="0"/>
              </a:rPr>
            </a:br>
            <a:r>
              <a:rPr lang="en-IN" sz="3100" dirty="0"/>
              <a:t>'</a:t>
            </a:r>
            <a:r>
              <a:rPr lang="en-IN" sz="3100" b="1" dirty="0"/>
              <a:t>Recent situation of the measures related to </a:t>
            </a:r>
            <a:br>
              <a:rPr lang="en-IN" sz="3100" b="1" dirty="0"/>
            </a:br>
            <a:r>
              <a:rPr lang="en-IN" sz="3100" b="1" dirty="0"/>
              <a:t>vehicle safety and environment' </a:t>
            </a:r>
            <a:br>
              <a:rPr lang="en-IN" sz="3100" b="1" dirty="0"/>
            </a:br>
            <a:r>
              <a:rPr lang="en-IN" sz="3100" b="1" dirty="0">
                <a:solidFill>
                  <a:srgbClr val="1608CA"/>
                </a:solidFill>
              </a:rPr>
              <a:t>India</a:t>
            </a:r>
            <a:br>
              <a:rPr lang="en-US" sz="2800" b="1" dirty="0">
                <a:cs typeface="Calibri" pitchFamily="34" charset="0"/>
              </a:rPr>
            </a:br>
            <a:br>
              <a:rPr lang="en-IN" sz="3200" b="1" dirty="0">
                <a:solidFill>
                  <a:srgbClr val="0000FF"/>
                </a:solidFill>
                <a:cs typeface="Calibri" pitchFamily="34" charset="0"/>
              </a:rPr>
            </a:br>
            <a:endParaRPr lang="en-IN" sz="3100" dirty="0"/>
          </a:p>
        </p:txBody>
      </p:sp>
    </p:spTree>
    <p:extLst>
      <p:ext uri="{BB962C8B-B14F-4D97-AF65-F5344CB8AC3E}">
        <p14:creationId xmlns:p14="http://schemas.microsoft.com/office/powerpoint/2010/main" val="235557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3381269" y="16799"/>
            <a:ext cx="236955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Accident Statistics (India)</a:t>
            </a:r>
            <a:endParaRPr lang="en-IN" altLang="en-US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52177473"/>
              </p:ext>
            </p:extLst>
          </p:nvPr>
        </p:nvGraphicFramePr>
        <p:xfrm>
          <a:off x="457200" y="536795"/>
          <a:ext cx="39624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61137124"/>
              </p:ext>
            </p:extLst>
          </p:nvPr>
        </p:nvGraphicFramePr>
        <p:xfrm>
          <a:off x="4724400" y="536795"/>
          <a:ext cx="39624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0" y="4799410"/>
            <a:ext cx="3739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321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i="1">
                <a:solidFill>
                  <a:srgbClr val="0033CC"/>
                </a:solidFill>
                <a:cs typeface="Arial" panose="020B0604020202020204" pitchFamily="34" charset="0"/>
              </a:rPr>
              <a:t>Source: MoRTH - Road Accidents in India (2008 &amp; 2018)</a:t>
            </a:r>
            <a:endParaRPr lang="en-IN" altLang="en-US" sz="1200" b="1" i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2508634" y="3035223"/>
          <a:ext cx="41148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7483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2413" y="396479"/>
          <a:ext cx="8639178" cy="296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939">
                  <a:extLst>
                    <a:ext uri="{9D8B030D-6E8A-4147-A177-3AD203B41FA5}">
                      <a16:colId xmlns:a16="http://schemas.microsoft.com/office/drawing/2014/main" val="2180458979"/>
                    </a:ext>
                  </a:extLst>
                </a:gridCol>
                <a:gridCol w="1079897">
                  <a:extLst>
                    <a:ext uri="{9D8B030D-6E8A-4147-A177-3AD203B41FA5}">
                      <a16:colId xmlns:a16="http://schemas.microsoft.com/office/drawing/2014/main" val="2372453651"/>
                    </a:ext>
                  </a:extLst>
                </a:gridCol>
                <a:gridCol w="1133892">
                  <a:extLst>
                    <a:ext uri="{9D8B030D-6E8A-4147-A177-3AD203B41FA5}">
                      <a16:colId xmlns:a16="http://schemas.microsoft.com/office/drawing/2014/main" val="2167516111"/>
                    </a:ext>
                  </a:extLst>
                </a:gridCol>
                <a:gridCol w="1187887">
                  <a:extLst>
                    <a:ext uri="{9D8B030D-6E8A-4147-A177-3AD203B41FA5}">
                      <a16:colId xmlns:a16="http://schemas.microsoft.com/office/drawing/2014/main" val="2743293774"/>
                    </a:ext>
                  </a:extLst>
                </a:gridCol>
                <a:gridCol w="1241882">
                  <a:extLst>
                    <a:ext uri="{9D8B030D-6E8A-4147-A177-3AD203B41FA5}">
                      <a16:colId xmlns:a16="http://schemas.microsoft.com/office/drawing/2014/main" val="1862938919"/>
                    </a:ext>
                  </a:extLst>
                </a:gridCol>
                <a:gridCol w="1079897">
                  <a:extLst>
                    <a:ext uri="{9D8B030D-6E8A-4147-A177-3AD203B41FA5}">
                      <a16:colId xmlns:a16="http://schemas.microsoft.com/office/drawing/2014/main" val="279022268"/>
                    </a:ext>
                  </a:extLst>
                </a:gridCol>
                <a:gridCol w="1133892">
                  <a:extLst>
                    <a:ext uri="{9D8B030D-6E8A-4147-A177-3AD203B41FA5}">
                      <a16:colId xmlns:a16="http://schemas.microsoft.com/office/drawing/2014/main" val="4019341379"/>
                    </a:ext>
                  </a:extLst>
                </a:gridCol>
                <a:gridCol w="1133892">
                  <a:extLst>
                    <a:ext uri="{9D8B030D-6E8A-4147-A177-3AD203B41FA5}">
                      <a16:colId xmlns:a16="http://schemas.microsoft.com/office/drawing/2014/main" val="482850169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00"/>
                          </a:solidFill>
                        </a:rPr>
                        <a:t>Years</a:t>
                      </a:r>
                      <a:endParaRPr lang="en-IN" sz="1100" dirty="0">
                        <a:solidFill>
                          <a:srgbClr val="FFFF00"/>
                        </a:solidFill>
                      </a:endParaRPr>
                    </a:p>
                  </a:txBody>
                  <a:tcPr marL="68573" marR="6857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00"/>
                          </a:solidFill>
                        </a:rPr>
                        <a:t>Population of India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FF00"/>
                          </a:solidFill>
                        </a:rPr>
                        <a:t>(in thousand)</a:t>
                      </a:r>
                      <a:endParaRPr lang="en-IN" sz="1100" dirty="0">
                        <a:solidFill>
                          <a:srgbClr val="FFFF00"/>
                        </a:solidFill>
                      </a:endParaRPr>
                    </a:p>
                  </a:txBody>
                  <a:tcPr marL="68573" marR="6857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00"/>
                          </a:solidFill>
                        </a:rPr>
                        <a:t>Road</a:t>
                      </a:r>
                      <a:r>
                        <a:rPr lang="en-US" sz="1100" baseline="0" dirty="0">
                          <a:solidFill>
                            <a:srgbClr val="FFFF00"/>
                          </a:solidFill>
                        </a:rPr>
                        <a:t> Accident Risk </a:t>
                      </a:r>
                    </a:p>
                    <a:p>
                      <a:pPr algn="ctr"/>
                      <a:r>
                        <a:rPr lang="en-US" sz="1100" baseline="0" dirty="0">
                          <a:solidFill>
                            <a:srgbClr val="FFFF00"/>
                          </a:solidFill>
                        </a:rPr>
                        <a:t>(normalized for pop)*</a:t>
                      </a:r>
                      <a:endParaRPr lang="en-IN" sz="1100" dirty="0">
                        <a:solidFill>
                          <a:srgbClr val="FFFF00"/>
                        </a:solidFill>
                      </a:endParaRPr>
                    </a:p>
                  </a:txBody>
                  <a:tcPr marL="68573" marR="6857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00"/>
                          </a:solidFill>
                        </a:rPr>
                        <a:t>Road Accident Death Risk (normalized</a:t>
                      </a:r>
                      <a:r>
                        <a:rPr lang="en-US" sz="1100" baseline="0" dirty="0">
                          <a:solidFill>
                            <a:srgbClr val="FFFF00"/>
                          </a:solidFill>
                        </a:rPr>
                        <a:t> for pop)$</a:t>
                      </a:r>
                      <a:endParaRPr lang="en-IN" sz="1100" dirty="0">
                        <a:solidFill>
                          <a:srgbClr val="FFFF00"/>
                        </a:solidFill>
                      </a:endParaRPr>
                    </a:p>
                  </a:txBody>
                  <a:tcPr marL="68573" marR="6857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00"/>
                          </a:solidFill>
                        </a:rPr>
                        <a:t>Total number of</a:t>
                      </a:r>
                      <a:r>
                        <a:rPr lang="en-US" sz="1100" baseline="0" dirty="0">
                          <a:solidFill>
                            <a:srgbClr val="FFFF00"/>
                          </a:solidFill>
                        </a:rPr>
                        <a:t> registered vehicles (in thousand)</a:t>
                      </a:r>
                      <a:endParaRPr lang="en-IN" sz="1100" dirty="0">
                        <a:solidFill>
                          <a:srgbClr val="FFFF00"/>
                        </a:solidFill>
                      </a:endParaRPr>
                    </a:p>
                  </a:txBody>
                  <a:tcPr marL="68573" marR="6857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00"/>
                          </a:solidFill>
                        </a:rPr>
                        <a:t>Road accident</a:t>
                      </a:r>
                      <a:r>
                        <a:rPr lang="en-US" sz="1100" baseline="0" dirty="0">
                          <a:solidFill>
                            <a:srgbClr val="FFFF00"/>
                          </a:solidFill>
                        </a:rPr>
                        <a:t> Rate (normalized for vehicles)#</a:t>
                      </a:r>
                      <a:endParaRPr lang="en-IN" sz="1100" dirty="0">
                        <a:solidFill>
                          <a:srgbClr val="FFFF00"/>
                        </a:solidFill>
                      </a:endParaRPr>
                    </a:p>
                  </a:txBody>
                  <a:tcPr marL="68573" marR="6857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00"/>
                          </a:solidFill>
                        </a:rPr>
                        <a:t>Road accident death rate (normalized for vehicles)##</a:t>
                      </a:r>
                      <a:endParaRPr lang="en-IN" sz="1100" dirty="0">
                        <a:solidFill>
                          <a:srgbClr val="FFFF00"/>
                        </a:solidFill>
                      </a:endParaRPr>
                    </a:p>
                  </a:txBody>
                  <a:tcPr marL="68573" marR="6857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00"/>
                          </a:solidFill>
                        </a:rPr>
                        <a:t>Vehicle Density $$</a:t>
                      </a:r>
                      <a:endParaRPr lang="en-IN" sz="1100" dirty="0">
                        <a:solidFill>
                          <a:srgbClr val="FFFF00"/>
                        </a:solidFill>
                      </a:endParaRPr>
                    </a:p>
                  </a:txBody>
                  <a:tcPr marL="68573" marR="68573" marT="34290" marB="34290" anchor="ctr"/>
                </a:tc>
                <a:extLst>
                  <a:ext uri="{0D108BD9-81ED-4DB2-BD59-A6C34878D82A}">
                    <a16:rowId xmlns:a16="http://schemas.microsoft.com/office/drawing/2014/main" val="233825763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1990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8,35,000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33.8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6.5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19,152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147.6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28.2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extLst>
                  <a:ext uri="{0D108BD9-81ED-4DB2-BD59-A6C34878D82A}">
                    <a16:rowId xmlns:a16="http://schemas.microsoft.com/office/drawing/2014/main" val="42249189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2000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10,14,825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38.6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7.8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48,857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80.1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16.2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extLst>
                  <a:ext uri="{0D108BD9-81ED-4DB2-BD59-A6C34878D82A}">
                    <a16:rowId xmlns:a16="http://schemas.microsoft.com/office/drawing/2014/main" val="41645933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2005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10.95,722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40.1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8.7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81,502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53.9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11.7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extLst>
                  <a:ext uri="{0D108BD9-81ED-4DB2-BD59-A6C34878D82A}">
                    <a16:rowId xmlns:a16="http://schemas.microsoft.com/office/drawing/2014/main" val="92234583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2010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11,76,742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42.5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11.4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1,27,746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39.1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10.5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extLst>
                  <a:ext uri="{0D108BD9-81ED-4DB2-BD59-A6C34878D82A}">
                    <a16:rowId xmlns:a16="http://schemas.microsoft.com/office/drawing/2014/main" val="210296834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2015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12,54,019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40.0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11.7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2,10,023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23.9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7.0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38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extLst>
                  <a:ext uri="{0D108BD9-81ED-4DB2-BD59-A6C34878D82A}">
                    <a16:rowId xmlns:a16="http://schemas.microsoft.com/office/drawing/2014/main" val="278704495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2016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12,68,961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37.9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11.9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2,30,031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20.9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6.6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41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extLst>
                  <a:ext uri="{0D108BD9-81ED-4DB2-BD59-A6C34878D82A}">
                    <a16:rowId xmlns:a16="http://schemas.microsoft.com/office/drawing/2014/main" val="184461089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2017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12,83,601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36.2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11.5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2,53,311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18.4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5.8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43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extLst>
                  <a:ext uri="{0D108BD9-81ED-4DB2-BD59-A6C34878D82A}">
                    <a16:rowId xmlns:a16="http://schemas.microsoft.com/office/drawing/2014/main" val="42232952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2018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12,98,043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36.0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11.7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  <a:endParaRPr lang="en-IN" sz="1100" dirty="0"/>
                    </a:p>
                  </a:txBody>
                  <a:tcPr marL="68573" marR="68573" marT="34290" marB="34290"/>
                </a:tc>
                <a:extLst>
                  <a:ext uri="{0D108BD9-81ED-4DB2-BD59-A6C34878D82A}">
                    <a16:rowId xmlns:a16="http://schemas.microsoft.com/office/drawing/2014/main" val="207725798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5510" y="3543300"/>
          <a:ext cx="8626078" cy="1390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26078">
                  <a:extLst>
                    <a:ext uri="{9D8B030D-6E8A-4147-A177-3AD203B41FA5}">
                      <a16:colId xmlns:a16="http://schemas.microsoft.com/office/drawing/2014/main" val="307585176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*Road Accident Risk : Number of accidents per lakh population</a:t>
                      </a:r>
                      <a:endParaRPr lang="en-IN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3" marR="68573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96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$Road Accident Death Risk : Number of persons killed per lakh population</a:t>
                      </a:r>
                      <a:endParaRPr lang="en-IN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3" marR="68573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948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#Road Accident Rate : Number of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 accidents per ten thousand vehicles</a:t>
                      </a:r>
                      <a:endParaRPr lang="en-IN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3" marR="68573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2708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##Road Accident Death Rate : Number of persons killed per ten thousand vehicles</a:t>
                      </a:r>
                      <a:endParaRPr lang="en-IN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3" marR="68573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21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$$Vehicle Density : Number of Vehicles per km of Road</a:t>
                      </a:r>
                      <a:endParaRPr lang="en-IN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3" marR="68573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560168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948488" y="1329929"/>
            <a:ext cx="485775" cy="323850"/>
          </a:xfrm>
          <a:prstGeom prst="ellipse">
            <a:avLst/>
          </a:prstGeom>
          <a:noFill/>
          <a:ln>
            <a:solidFill>
              <a:srgbClr val="2E3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48488" y="2746772"/>
            <a:ext cx="485775" cy="323850"/>
          </a:xfrm>
          <a:prstGeom prst="ellipse">
            <a:avLst/>
          </a:prstGeom>
          <a:noFill/>
          <a:ln>
            <a:solidFill>
              <a:srgbClr val="2E3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9110" y="1970485"/>
            <a:ext cx="81081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≈3 times reduction</a:t>
            </a:r>
            <a:endParaRPr lang="en-IN" sz="1050" b="1" dirty="0">
              <a:solidFill>
                <a:srgbClr val="0000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flipH="1">
            <a:off x="6746082" y="1466850"/>
            <a:ext cx="202406" cy="1416844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68866" y="1329929"/>
            <a:ext cx="485775" cy="323850"/>
          </a:xfrm>
          <a:prstGeom prst="ellipse">
            <a:avLst/>
          </a:prstGeom>
          <a:noFill/>
          <a:ln>
            <a:solidFill>
              <a:srgbClr val="2E3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68866" y="2746772"/>
            <a:ext cx="485775" cy="323850"/>
          </a:xfrm>
          <a:prstGeom prst="ellipse">
            <a:avLst/>
          </a:prstGeom>
          <a:noFill/>
          <a:ln>
            <a:solidFill>
              <a:srgbClr val="2E3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494" y="1972866"/>
            <a:ext cx="810816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≈3 times increase</a:t>
            </a:r>
            <a:endParaRPr lang="en-IN" sz="1050" b="1" dirty="0">
              <a:solidFill>
                <a:srgbClr val="0000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 flipH="1">
            <a:off x="7859317" y="1466850"/>
            <a:ext cx="202406" cy="1416844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7384" y="27804"/>
            <a:ext cx="271875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Fatality Vs Vehicle Population</a:t>
            </a:r>
            <a:endParaRPr lang="en-IN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6837" y="4864894"/>
            <a:ext cx="37385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378">
              <a:defRPr/>
            </a:pPr>
            <a:r>
              <a:rPr lang="en-US" sz="1200" b="1" i="1" dirty="0">
                <a:solidFill>
                  <a:srgbClr val="0033CC"/>
                </a:solidFill>
                <a:latin typeface="Calibri"/>
                <a:cs typeface="Arial" panose="020B0604020202020204" pitchFamily="34" charset="0"/>
              </a:rPr>
              <a:t>Source: </a:t>
            </a:r>
            <a:r>
              <a:rPr lang="en-US" sz="1200" b="1" i="1" dirty="0" err="1">
                <a:solidFill>
                  <a:srgbClr val="0033CC"/>
                </a:solidFill>
                <a:latin typeface="Calibri"/>
                <a:cs typeface="Arial" panose="020B0604020202020204" pitchFamily="34" charset="0"/>
              </a:rPr>
              <a:t>MoRTH</a:t>
            </a:r>
            <a:r>
              <a:rPr lang="en-US" sz="1200" b="1" i="1" dirty="0">
                <a:solidFill>
                  <a:srgbClr val="0033CC"/>
                </a:solidFill>
                <a:latin typeface="Calibri"/>
                <a:cs typeface="Arial" panose="020B0604020202020204" pitchFamily="34" charset="0"/>
              </a:rPr>
              <a:t> - Road Accidents in India (2018)</a:t>
            </a:r>
            <a:endParaRPr lang="en-IN" sz="1200" b="1" i="1" dirty="0">
              <a:solidFill>
                <a:srgbClr val="0033CC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0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5763"/>
            <a:ext cx="9144000" cy="482322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4" tIns="42203" rIns="84404" bIns="42203" anchor="ctr"/>
          <a:lstStyle/>
          <a:p>
            <a:pPr algn="ctr" defTabSz="7179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buFontTx/>
              <a:buChar char="•"/>
              <a:defRPr/>
            </a:pPr>
            <a:endParaRPr lang="en-US" sz="1477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0" y="3411141"/>
            <a:ext cx="9144000" cy="1797844"/>
          </a:xfrm>
          <a:custGeom>
            <a:avLst/>
            <a:gdLst>
              <a:gd name="connsiteX0" fmla="*/ 0 w 9200644"/>
              <a:gd name="connsiteY0" fmla="*/ 0 h 2327472"/>
              <a:gd name="connsiteX1" fmla="*/ 9200644 w 9200644"/>
              <a:gd name="connsiteY1" fmla="*/ 0 h 2327472"/>
              <a:gd name="connsiteX2" fmla="*/ 9200644 w 9200644"/>
              <a:gd name="connsiteY2" fmla="*/ 2327472 h 2327472"/>
              <a:gd name="connsiteX3" fmla="*/ 0 w 9200644"/>
              <a:gd name="connsiteY3" fmla="*/ 2327472 h 2327472"/>
              <a:gd name="connsiteX4" fmla="*/ 0 w 9200644"/>
              <a:gd name="connsiteY4" fmla="*/ 0 h 2327472"/>
              <a:gd name="connsiteX0" fmla="*/ 0 w 9200644"/>
              <a:gd name="connsiteY0" fmla="*/ 0 h 2327472"/>
              <a:gd name="connsiteX1" fmla="*/ 1319002 w 9200644"/>
              <a:gd name="connsiteY1" fmla="*/ 0 h 2327472"/>
              <a:gd name="connsiteX2" fmla="*/ 9200644 w 9200644"/>
              <a:gd name="connsiteY2" fmla="*/ 0 h 2327472"/>
              <a:gd name="connsiteX3" fmla="*/ 9200644 w 9200644"/>
              <a:gd name="connsiteY3" fmla="*/ 2327472 h 2327472"/>
              <a:gd name="connsiteX4" fmla="*/ 0 w 9200644"/>
              <a:gd name="connsiteY4" fmla="*/ 2327472 h 2327472"/>
              <a:gd name="connsiteX5" fmla="*/ 0 w 9200644"/>
              <a:gd name="connsiteY5" fmla="*/ 0 h 2327472"/>
              <a:gd name="connsiteX0" fmla="*/ 0 w 9200644"/>
              <a:gd name="connsiteY0" fmla="*/ 0 h 2327472"/>
              <a:gd name="connsiteX1" fmla="*/ 1319002 w 9200644"/>
              <a:gd name="connsiteY1" fmla="*/ 0 h 2327472"/>
              <a:gd name="connsiteX2" fmla="*/ 3163986 w 9200644"/>
              <a:gd name="connsiteY2" fmla="*/ 0 h 2327472"/>
              <a:gd name="connsiteX3" fmla="*/ 9200644 w 9200644"/>
              <a:gd name="connsiteY3" fmla="*/ 0 h 2327472"/>
              <a:gd name="connsiteX4" fmla="*/ 9200644 w 9200644"/>
              <a:gd name="connsiteY4" fmla="*/ 2327472 h 2327472"/>
              <a:gd name="connsiteX5" fmla="*/ 0 w 9200644"/>
              <a:gd name="connsiteY5" fmla="*/ 2327472 h 2327472"/>
              <a:gd name="connsiteX6" fmla="*/ 0 w 9200644"/>
              <a:gd name="connsiteY6" fmla="*/ 0 h 2327472"/>
              <a:gd name="connsiteX0" fmla="*/ 0 w 9200644"/>
              <a:gd name="connsiteY0" fmla="*/ 0 h 2327472"/>
              <a:gd name="connsiteX1" fmla="*/ 1319002 w 9200644"/>
              <a:gd name="connsiteY1" fmla="*/ 0 h 2327472"/>
              <a:gd name="connsiteX2" fmla="*/ 3163986 w 9200644"/>
              <a:gd name="connsiteY2" fmla="*/ 0 h 2327472"/>
              <a:gd name="connsiteX3" fmla="*/ 4903773 w 9200644"/>
              <a:gd name="connsiteY3" fmla="*/ 0 h 2327472"/>
              <a:gd name="connsiteX4" fmla="*/ 9200644 w 9200644"/>
              <a:gd name="connsiteY4" fmla="*/ 0 h 2327472"/>
              <a:gd name="connsiteX5" fmla="*/ 9200644 w 9200644"/>
              <a:gd name="connsiteY5" fmla="*/ 2327472 h 2327472"/>
              <a:gd name="connsiteX6" fmla="*/ 0 w 9200644"/>
              <a:gd name="connsiteY6" fmla="*/ 2327472 h 2327472"/>
              <a:gd name="connsiteX7" fmla="*/ 0 w 9200644"/>
              <a:gd name="connsiteY7" fmla="*/ 0 h 2327472"/>
              <a:gd name="connsiteX0" fmla="*/ 0 w 9200644"/>
              <a:gd name="connsiteY0" fmla="*/ 0 h 2327472"/>
              <a:gd name="connsiteX1" fmla="*/ 1319002 w 9200644"/>
              <a:gd name="connsiteY1" fmla="*/ 0 h 2327472"/>
              <a:gd name="connsiteX2" fmla="*/ 3163986 w 9200644"/>
              <a:gd name="connsiteY2" fmla="*/ 0 h 2327472"/>
              <a:gd name="connsiteX3" fmla="*/ 4903773 w 9200644"/>
              <a:gd name="connsiteY3" fmla="*/ 0 h 2327472"/>
              <a:gd name="connsiteX4" fmla="*/ 7031979 w 9200644"/>
              <a:gd name="connsiteY4" fmla="*/ 0 h 2327472"/>
              <a:gd name="connsiteX5" fmla="*/ 9200644 w 9200644"/>
              <a:gd name="connsiteY5" fmla="*/ 0 h 2327472"/>
              <a:gd name="connsiteX6" fmla="*/ 9200644 w 9200644"/>
              <a:gd name="connsiteY6" fmla="*/ 2327472 h 2327472"/>
              <a:gd name="connsiteX7" fmla="*/ 0 w 9200644"/>
              <a:gd name="connsiteY7" fmla="*/ 2327472 h 2327472"/>
              <a:gd name="connsiteX8" fmla="*/ 0 w 9200644"/>
              <a:gd name="connsiteY8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163986 w 9200644"/>
              <a:gd name="connsiteY2" fmla="*/ 0 h 2327472"/>
              <a:gd name="connsiteX3" fmla="*/ 4903773 w 9200644"/>
              <a:gd name="connsiteY3" fmla="*/ 0 h 2327472"/>
              <a:gd name="connsiteX4" fmla="*/ 7031979 w 9200644"/>
              <a:gd name="connsiteY4" fmla="*/ 0 h 2327472"/>
              <a:gd name="connsiteX5" fmla="*/ 9200644 w 9200644"/>
              <a:gd name="connsiteY5" fmla="*/ 0 h 2327472"/>
              <a:gd name="connsiteX6" fmla="*/ 9200644 w 9200644"/>
              <a:gd name="connsiteY6" fmla="*/ 2327472 h 2327472"/>
              <a:gd name="connsiteX7" fmla="*/ 0 w 9200644"/>
              <a:gd name="connsiteY7" fmla="*/ 2327472 h 2327472"/>
              <a:gd name="connsiteX8" fmla="*/ 0 w 9200644"/>
              <a:gd name="connsiteY8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4903773 w 9200644"/>
              <a:gd name="connsiteY3" fmla="*/ 0 h 2327472"/>
              <a:gd name="connsiteX4" fmla="*/ 7031979 w 9200644"/>
              <a:gd name="connsiteY4" fmla="*/ 0 h 2327472"/>
              <a:gd name="connsiteX5" fmla="*/ 9200644 w 9200644"/>
              <a:gd name="connsiteY5" fmla="*/ 0 h 2327472"/>
              <a:gd name="connsiteX6" fmla="*/ 9200644 w 9200644"/>
              <a:gd name="connsiteY6" fmla="*/ 2327472 h 2327472"/>
              <a:gd name="connsiteX7" fmla="*/ 0 w 9200644"/>
              <a:gd name="connsiteY7" fmla="*/ 2327472 h 2327472"/>
              <a:gd name="connsiteX8" fmla="*/ 0 w 9200644"/>
              <a:gd name="connsiteY8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7031979 w 9200644"/>
              <a:gd name="connsiteY4" fmla="*/ 0 h 2327472"/>
              <a:gd name="connsiteX5" fmla="*/ 9200644 w 9200644"/>
              <a:gd name="connsiteY5" fmla="*/ 0 h 2327472"/>
              <a:gd name="connsiteX6" fmla="*/ 9200644 w 9200644"/>
              <a:gd name="connsiteY6" fmla="*/ 2327472 h 2327472"/>
              <a:gd name="connsiteX7" fmla="*/ 0 w 9200644"/>
              <a:gd name="connsiteY7" fmla="*/ 2327472 h 2327472"/>
              <a:gd name="connsiteX8" fmla="*/ 0 w 9200644"/>
              <a:gd name="connsiteY8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7040071 w 9200644"/>
              <a:gd name="connsiteY4" fmla="*/ 1140977 h 2327472"/>
              <a:gd name="connsiteX5" fmla="*/ 9200644 w 9200644"/>
              <a:gd name="connsiteY5" fmla="*/ 0 h 2327472"/>
              <a:gd name="connsiteX6" fmla="*/ 9200644 w 9200644"/>
              <a:gd name="connsiteY6" fmla="*/ 2327472 h 2327472"/>
              <a:gd name="connsiteX7" fmla="*/ 0 w 9200644"/>
              <a:gd name="connsiteY7" fmla="*/ 2327472 h 2327472"/>
              <a:gd name="connsiteX8" fmla="*/ 0 w 9200644"/>
              <a:gd name="connsiteY8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704885 w 9200644"/>
              <a:gd name="connsiteY4" fmla="*/ 1246174 h 2327472"/>
              <a:gd name="connsiteX5" fmla="*/ 7040071 w 9200644"/>
              <a:gd name="connsiteY5" fmla="*/ 1140977 h 2327472"/>
              <a:gd name="connsiteX6" fmla="*/ 9200644 w 9200644"/>
              <a:gd name="connsiteY6" fmla="*/ 0 h 2327472"/>
              <a:gd name="connsiteX7" fmla="*/ 9200644 w 9200644"/>
              <a:gd name="connsiteY7" fmla="*/ 2327472 h 2327472"/>
              <a:gd name="connsiteX8" fmla="*/ 0 w 9200644"/>
              <a:gd name="connsiteY8" fmla="*/ 2327472 h 2327472"/>
              <a:gd name="connsiteX9" fmla="*/ 0 w 9200644"/>
              <a:gd name="connsiteY9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211271 w 9200644"/>
              <a:gd name="connsiteY4" fmla="*/ 865848 h 2327472"/>
              <a:gd name="connsiteX5" fmla="*/ 7040071 w 9200644"/>
              <a:gd name="connsiteY5" fmla="*/ 1140977 h 2327472"/>
              <a:gd name="connsiteX6" fmla="*/ 9200644 w 9200644"/>
              <a:gd name="connsiteY6" fmla="*/ 0 h 2327472"/>
              <a:gd name="connsiteX7" fmla="*/ 9200644 w 9200644"/>
              <a:gd name="connsiteY7" fmla="*/ 2327472 h 2327472"/>
              <a:gd name="connsiteX8" fmla="*/ 0 w 9200644"/>
              <a:gd name="connsiteY8" fmla="*/ 2327472 h 2327472"/>
              <a:gd name="connsiteX9" fmla="*/ 0 w 9200644"/>
              <a:gd name="connsiteY9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211271 w 9200644"/>
              <a:gd name="connsiteY4" fmla="*/ 865848 h 2327472"/>
              <a:gd name="connsiteX5" fmla="*/ 7040071 w 9200644"/>
              <a:gd name="connsiteY5" fmla="*/ 1140977 h 2327472"/>
              <a:gd name="connsiteX6" fmla="*/ 8278152 w 9200644"/>
              <a:gd name="connsiteY6" fmla="*/ 477430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211271 w 9200644"/>
              <a:gd name="connsiteY4" fmla="*/ 865848 h 2327472"/>
              <a:gd name="connsiteX5" fmla="*/ 7040071 w 9200644"/>
              <a:gd name="connsiteY5" fmla="*/ 1140977 h 2327472"/>
              <a:gd name="connsiteX6" fmla="*/ 8059667 w 9200644"/>
              <a:gd name="connsiteY6" fmla="*/ 339866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211271 w 9200644"/>
              <a:gd name="connsiteY4" fmla="*/ 865848 h 2327472"/>
              <a:gd name="connsiteX5" fmla="*/ 7007703 w 9200644"/>
              <a:gd name="connsiteY5" fmla="*/ 1213806 h 2327472"/>
              <a:gd name="connsiteX6" fmla="*/ 8059667 w 9200644"/>
              <a:gd name="connsiteY6" fmla="*/ 339866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211271 w 9200644"/>
              <a:gd name="connsiteY4" fmla="*/ 865848 h 2327472"/>
              <a:gd name="connsiteX5" fmla="*/ 6625022 w 9200644"/>
              <a:gd name="connsiteY5" fmla="*/ 1600710 h 2327472"/>
              <a:gd name="connsiteX6" fmla="*/ 8059667 w 9200644"/>
              <a:gd name="connsiteY6" fmla="*/ 339866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62746 w 9200644"/>
              <a:gd name="connsiteY3" fmla="*/ 1628905 h 2327472"/>
              <a:gd name="connsiteX4" fmla="*/ 5211271 w 9200644"/>
              <a:gd name="connsiteY4" fmla="*/ 865848 h 2327472"/>
              <a:gd name="connsiteX5" fmla="*/ 6625022 w 9200644"/>
              <a:gd name="connsiteY5" fmla="*/ 1600710 h 2327472"/>
              <a:gd name="connsiteX6" fmla="*/ 8059667 w 9200644"/>
              <a:gd name="connsiteY6" fmla="*/ 339866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00644" h="2327472">
                <a:moveTo>
                  <a:pt x="0" y="0"/>
                </a:moveTo>
                <a:lnTo>
                  <a:pt x="1310910" y="121381"/>
                </a:lnTo>
                <a:lnTo>
                  <a:pt x="3034513" y="1076241"/>
                </a:lnTo>
                <a:lnTo>
                  <a:pt x="3762746" y="1628905"/>
                </a:lnTo>
                <a:lnTo>
                  <a:pt x="5211271" y="865848"/>
                </a:lnTo>
                <a:lnTo>
                  <a:pt x="6625022" y="1600710"/>
                </a:lnTo>
                <a:lnTo>
                  <a:pt x="8059667" y="339866"/>
                </a:lnTo>
                <a:lnTo>
                  <a:pt x="9200644" y="0"/>
                </a:lnTo>
                <a:lnTo>
                  <a:pt x="9200644" y="2327472"/>
                </a:lnTo>
                <a:lnTo>
                  <a:pt x="0" y="232747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2000">
                <a:srgbClr val="587F3B"/>
              </a:gs>
              <a:gs pos="55000">
                <a:srgbClr val="82B45C"/>
              </a:gs>
              <a:gs pos="40000">
                <a:srgbClr val="82B45C">
                  <a:lumMod val="65000"/>
                </a:srgbClr>
              </a:gs>
              <a:gs pos="100000">
                <a:srgbClr val="82B45C"/>
              </a:gs>
              <a:gs pos="0">
                <a:srgbClr val="82B45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4" tIns="42203" rIns="84404" bIns="42203" anchor="ctr"/>
          <a:lstStyle/>
          <a:p>
            <a:pPr algn="ctr" defTabSz="7179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buFontTx/>
              <a:buChar char="•"/>
              <a:defRPr/>
            </a:pPr>
            <a:endParaRPr lang="en-US" sz="147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" y="3481947"/>
            <a:ext cx="9143999" cy="1285664"/>
          </a:xfrm>
          <a:custGeom>
            <a:avLst/>
            <a:gdLst>
              <a:gd name="connsiteX0" fmla="*/ 0 w 9233013"/>
              <a:gd name="connsiteY0" fmla="*/ 946362 h 1251933"/>
              <a:gd name="connsiteX1" fmla="*/ 2379059 w 9233013"/>
              <a:gd name="connsiteY1" fmla="*/ 274723 h 1251933"/>
              <a:gd name="connsiteX2" fmla="*/ 3957006 w 9233013"/>
              <a:gd name="connsiteY2" fmla="*/ 1245767 h 1251933"/>
              <a:gd name="connsiteX3" fmla="*/ 5097983 w 9233013"/>
              <a:gd name="connsiteY3" fmla="*/ 711693 h 1251933"/>
              <a:gd name="connsiteX4" fmla="*/ 6570733 w 9233013"/>
              <a:gd name="connsiteY4" fmla="*/ 1181031 h 1251933"/>
              <a:gd name="connsiteX5" fmla="*/ 8294337 w 9233013"/>
              <a:gd name="connsiteY5" fmla="*/ 80514 h 1251933"/>
              <a:gd name="connsiteX6" fmla="*/ 9233013 w 9233013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2565"/>
              <a:gd name="connsiteX1" fmla="*/ 2306230 w 9572878"/>
              <a:gd name="connsiteY1" fmla="*/ 250447 h 1252565"/>
              <a:gd name="connsiteX2" fmla="*/ 4296871 w 9572878"/>
              <a:gd name="connsiteY2" fmla="*/ 1245767 h 1252565"/>
              <a:gd name="connsiteX3" fmla="*/ 5437848 w 9572878"/>
              <a:gd name="connsiteY3" fmla="*/ 711693 h 1252565"/>
              <a:gd name="connsiteX4" fmla="*/ 6910598 w 9572878"/>
              <a:gd name="connsiteY4" fmla="*/ 1181031 h 1252565"/>
              <a:gd name="connsiteX5" fmla="*/ 8634202 w 9572878"/>
              <a:gd name="connsiteY5" fmla="*/ 80514 h 1252565"/>
              <a:gd name="connsiteX6" fmla="*/ 9572878 w 9572878"/>
              <a:gd name="connsiteY6" fmla="*/ 169526 h 1252565"/>
              <a:gd name="connsiteX0" fmla="*/ 0 w 9325269"/>
              <a:gd name="connsiteY0" fmla="*/ 1133551 h 1286006"/>
              <a:gd name="connsiteX1" fmla="*/ 2306230 w 9325269"/>
              <a:gd name="connsiteY1" fmla="*/ 283888 h 1286006"/>
              <a:gd name="connsiteX2" fmla="*/ 4296871 w 9325269"/>
              <a:gd name="connsiteY2" fmla="*/ 1279208 h 1286006"/>
              <a:gd name="connsiteX3" fmla="*/ 5437848 w 9325269"/>
              <a:gd name="connsiteY3" fmla="*/ 745134 h 1286006"/>
              <a:gd name="connsiteX4" fmla="*/ 6910598 w 9325269"/>
              <a:gd name="connsiteY4" fmla="*/ 1214472 h 1286006"/>
              <a:gd name="connsiteX5" fmla="*/ 8634202 w 9325269"/>
              <a:gd name="connsiteY5" fmla="*/ 113955 h 1286006"/>
              <a:gd name="connsiteX6" fmla="*/ 9325269 w 9325269"/>
              <a:gd name="connsiteY6" fmla="*/ 122046 h 1286006"/>
              <a:gd name="connsiteX0" fmla="*/ 0 w 9325269"/>
              <a:gd name="connsiteY0" fmla="*/ 1096641 h 1249096"/>
              <a:gd name="connsiteX1" fmla="*/ 2306230 w 9325269"/>
              <a:gd name="connsiteY1" fmla="*/ 246978 h 1249096"/>
              <a:gd name="connsiteX2" fmla="*/ 4296871 w 9325269"/>
              <a:gd name="connsiteY2" fmla="*/ 1242298 h 1249096"/>
              <a:gd name="connsiteX3" fmla="*/ 5437848 w 9325269"/>
              <a:gd name="connsiteY3" fmla="*/ 708224 h 1249096"/>
              <a:gd name="connsiteX4" fmla="*/ 6910598 w 9325269"/>
              <a:gd name="connsiteY4" fmla="*/ 1177562 h 1249096"/>
              <a:gd name="connsiteX5" fmla="*/ 8634202 w 9325269"/>
              <a:gd name="connsiteY5" fmla="*/ 77045 h 1249096"/>
              <a:gd name="connsiteX6" fmla="*/ 9325269 w 9325269"/>
              <a:gd name="connsiteY6" fmla="*/ 85136 h 1249096"/>
              <a:gd name="connsiteX0" fmla="*/ 0 w 9325269"/>
              <a:gd name="connsiteY0" fmla="*/ 1011505 h 1163960"/>
              <a:gd name="connsiteX1" fmla="*/ 2306230 w 9325269"/>
              <a:gd name="connsiteY1" fmla="*/ 161842 h 1163960"/>
              <a:gd name="connsiteX2" fmla="*/ 4296871 w 9325269"/>
              <a:gd name="connsiteY2" fmla="*/ 1157162 h 1163960"/>
              <a:gd name="connsiteX3" fmla="*/ 5437848 w 9325269"/>
              <a:gd name="connsiteY3" fmla="*/ 623088 h 1163960"/>
              <a:gd name="connsiteX4" fmla="*/ 6910598 w 9325269"/>
              <a:gd name="connsiteY4" fmla="*/ 1092426 h 1163960"/>
              <a:gd name="connsiteX5" fmla="*/ 8234833 w 9325269"/>
              <a:gd name="connsiteY5" fmla="*/ 210394 h 1163960"/>
              <a:gd name="connsiteX6" fmla="*/ 9325269 w 9325269"/>
              <a:gd name="connsiteY6" fmla="*/ 0 h 1163960"/>
              <a:gd name="connsiteX0" fmla="*/ 0 w 9325269"/>
              <a:gd name="connsiteY0" fmla="*/ 1038815 h 1191270"/>
              <a:gd name="connsiteX1" fmla="*/ 2306230 w 9325269"/>
              <a:gd name="connsiteY1" fmla="*/ 189152 h 1191270"/>
              <a:gd name="connsiteX2" fmla="*/ 4296871 w 9325269"/>
              <a:gd name="connsiteY2" fmla="*/ 1184472 h 1191270"/>
              <a:gd name="connsiteX3" fmla="*/ 5437848 w 9325269"/>
              <a:gd name="connsiteY3" fmla="*/ 650398 h 1191270"/>
              <a:gd name="connsiteX4" fmla="*/ 6910598 w 9325269"/>
              <a:gd name="connsiteY4" fmla="*/ 1119736 h 1191270"/>
              <a:gd name="connsiteX5" fmla="*/ 8234833 w 9325269"/>
              <a:gd name="connsiteY5" fmla="*/ 237704 h 1191270"/>
              <a:gd name="connsiteX6" fmla="*/ 9325269 w 9325269"/>
              <a:gd name="connsiteY6" fmla="*/ 27310 h 1191270"/>
              <a:gd name="connsiteX0" fmla="*/ 0 w 9325269"/>
              <a:gd name="connsiteY0" fmla="*/ 1042085 h 1194540"/>
              <a:gd name="connsiteX1" fmla="*/ 2306230 w 9325269"/>
              <a:gd name="connsiteY1" fmla="*/ 192422 h 1194540"/>
              <a:gd name="connsiteX2" fmla="*/ 4296871 w 9325269"/>
              <a:gd name="connsiteY2" fmla="*/ 1187742 h 1194540"/>
              <a:gd name="connsiteX3" fmla="*/ 5437848 w 9325269"/>
              <a:gd name="connsiteY3" fmla="*/ 653668 h 1194540"/>
              <a:gd name="connsiteX4" fmla="*/ 6910598 w 9325269"/>
              <a:gd name="connsiteY4" fmla="*/ 1123006 h 1194540"/>
              <a:gd name="connsiteX5" fmla="*/ 8234833 w 9325269"/>
              <a:gd name="connsiteY5" fmla="*/ 240974 h 1194540"/>
              <a:gd name="connsiteX6" fmla="*/ 9325269 w 9325269"/>
              <a:gd name="connsiteY6" fmla="*/ 30580 h 119454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303779"/>
              <a:gd name="connsiteY0" fmla="*/ 1011505 h 1163960"/>
              <a:gd name="connsiteX1" fmla="*/ 2306230 w 9303779"/>
              <a:gd name="connsiteY1" fmla="*/ 161842 h 1163960"/>
              <a:gd name="connsiteX2" fmla="*/ 4296871 w 9303779"/>
              <a:gd name="connsiteY2" fmla="*/ 1157162 h 1163960"/>
              <a:gd name="connsiteX3" fmla="*/ 5437848 w 9303779"/>
              <a:gd name="connsiteY3" fmla="*/ 623088 h 1163960"/>
              <a:gd name="connsiteX4" fmla="*/ 6910598 w 9303779"/>
              <a:gd name="connsiteY4" fmla="*/ 1092426 h 1163960"/>
              <a:gd name="connsiteX5" fmla="*/ 8234833 w 9303779"/>
              <a:gd name="connsiteY5" fmla="*/ 210394 h 1163960"/>
              <a:gd name="connsiteX6" fmla="*/ 9303779 w 9303779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300197"/>
              <a:gd name="connsiteY0" fmla="*/ 1015134 h 1167589"/>
              <a:gd name="connsiteX1" fmla="*/ 2306230 w 9300197"/>
              <a:gd name="connsiteY1" fmla="*/ 165471 h 1167589"/>
              <a:gd name="connsiteX2" fmla="*/ 4296871 w 9300197"/>
              <a:gd name="connsiteY2" fmla="*/ 1160791 h 1167589"/>
              <a:gd name="connsiteX3" fmla="*/ 5437848 w 9300197"/>
              <a:gd name="connsiteY3" fmla="*/ 626717 h 1167589"/>
              <a:gd name="connsiteX4" fmla="*/ 6910598 w 9300197"/>
              <a:gd name="connsiteY4" fmla="*/ 1096055 h 1167589"/>
              <a:gd name="connsiteX5" fmla="*/ 8234833 w 9300197"/>
              <a:gd name="connsiteY5" fmla="*/ 214023 h 1167589"/>
              <a:gd name="connsiteX6" fmla="*/ 9300197 w 9300197"/>
              <a:gd name="connsiteY6" fmla="*/ 0 h 1167589"/>
              <a:gd name="connsiteX0" fmla="*/ 0 w 9300197"/>
              <a:gd name="connsiteY0" fmla="*/ 1015134 h 1167589"/>
              <a:gd name="connsiteX1" fmla="*/ 2306230 w 9300197"/>
              <a:gd name="connsiteY1" fmla="*/ 165471 h 1167589"/>
              <a:gd name="connsiteX2" fmla="*/ 4296871 w 9300197"/>
              <a:gd name="connsiteY2" fmla="*/ 1160791 h 1167589"/>
              <a:gd name="connsiteX3" fmla="*/ 5437848 w 9300197"/>
              <a:gd name="connsiteY3" fmla="*/ 626717 h 1167589"/>
              <a:gd name="connsiteX4" fmla="*/ 6910598 w 9300197"/>
              <a:gd name="connsiteY4" fmla="*/ 1096055 h 1167589"/>
              <a:gd name="connsiteX5" fmla="*/ 8234833 w 9300197"/>
              <a:gd name="connsiteY5" fmla="*/ 214023 h 1167589"/>
              <a:gd name="connsiteX6" fmla="*/ 9300197 w 9300197"/>
              <a:gd name="connsiteY6" fmla="*/ 0 h 1167589"/>
              <a:gd name="connsiteX0" fmla="*/ 0 w 8963522"/>
              <a:gd name="connsiteY0" fmla="*/ 1004248 h 1167589"/>
              <a:gd name="connsiteX1" fmla="*/ 1969555 w 8963522"/>
              <a:gd name="connsiteY1" fmla="*/ 165471 h 1167589"/>
              <a:gd name="connsiteX2" fmla="*/ 3960196 w 8963522"/>
              <a:gd name="connsiteY2" fmla="*/ 1160791 h 1167589"/>
              <a:gd name="connsiteX3" fmla="*/ 5101173 w 8963522"/>
              <a:gd name="connsiteY3" fmla="*/ 626717 h 1167589"/>
              <a:gd name="connsiteX4" fmla="*/ 6573923 w 8963522"/>
              <a:gd name="connsiteY4" fmla="*/ 1096055 h 1167589"/>
              <a:gd name="connsiteX5" fmla="*/ 7898158 w 8963522"/>
              <a:gd name="connsiteY5" fmla="*/ 214023 h 1167589"/>
              <a:gd name="connsiteX6" fmla="*/ 8963522 w 8963522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56645"/>
              <a:gd name="connsiteY0" fmla="*/ 982476 h 1167589"/>
              <a:gd name="connsiteX1" fmla="*/ 2062678 w 9056645"/>
              <a:gd name="connsiteY1" fmla="*/ 165471 h 1167589"/>
              <a:gd name="connsiteX2" fmla="*/ 4053319 w 9056645"/>
              <a:gd name="connsiteY2" fmla="*/ 1160791 h 1167589"/>
              <a:gd name="connsiteX3" fmla="*/ 5194296 w 9056645"/>
              <a:gd name="connsiteY3" fmla="*/ 626717 h 1167589"/>
              <a:gd name="connsiteX4" fmla="*/ 6667046 w 9056645"/>
              <a:gd name="connsiteY4" fmla="*/ 1096055 h 1167589"/>
              <a:gd name="connsiteX5" fmla="*/ 7991281 w 9056645"/>
              <a:gd name="connsiteY5" fmla="*/ 214023 h 1167589"/>
              <a:gd name="connsiteX6" fmla="*/ 9056645 w 9056645"/>
              <a:gd name="connsiteY6" fmla="*/ 0 h 1167589"/>
              <a:gd name="connsiteX0" fmla="*/ 0 w 9010083"/>
              <a:gd name="connsiteY0" fmla="*/ 989734 h 1167589"/>
              <a:gd name="connsiteX1" fmla="*/ 2016116 w 9010083"/>
              <a:gd name="connsiteY1" fmla="*/ 165471 h 1167589"/>
              <a:gd name="connsiteX2" fmla="*/ 4006757 w 9010083"/>
              <a:gd name="connsiteY2" fmla="*/ 1160791 h 1167589"/>
              <a:gd name="connsiteX3" fmla="*/ 5147734 w 9010083"/>
              <a:gd name="connsiteY3" fmla="*/ 626717 h 1167589"/>
              <a:gd name="connsiteX4" fmla="*/ 6620484 w 9010083"/>
              <a:gd name="connsiteY4" fmla="*/ 1096055 h 1167589"/>
              <a:gd name="connsiteX5" fmla="*/ 7944719 w 9010083"/>
              <a:gd name="connsiteY5" fmla="*/ 214023 h 1167589"/>
              <a:gd name="connsiteX6" fmla="*/ 9010083 w 9010083"/>
              <a:gd name="connsiteY6" fmla="*/ 0 h 1167589"/>
              <a:gd name="connsiteX0" fmla="*/ 0 w 9031572"/>
              <a:gd name="connsiteY0" fmla="*/ 989734 h 1167589"/>
              <a:gd name="connsiteX1" fmla="*/ 2037605 w 9031572"/>
              <a:gd name="connsiteY1" fmla="*/ 165471 h 1167589"/>
              <a:gd name="connsiteX2" fmla="*/ 4028246 w 9031572"/>
              <a:gd name="connsiteY2" fmla="*/ 1160791 h 1167589"/>
              <a:gd name="connsiteX3" fmla="*/ 5169223 w 9031572"/>
              <a:gd name="connsiteY3" fmla="*/ 626717 h 1167589"/>
              <a:gd name="connsiteX4" fmla="*/ 6641973 w 9031572"/>
              <a:gd name="connsiteY4" fmla="*/ 1096055 h 1167589"/>
              <a:gd name="connsiteX5" fmla="*/ 7966208 w 9031572"/>
              <a:gd name="connsiteY5" fmla="*/ 214023 h 1167589"/>
              <a:gd name="connsiteX6" fmla="*/ 9031572 w 9031572"/>
              <a:gd name="connsiteY6" fmla="*/ 0 h 1167589"/>
              <a:gd name="connsiteX0" fmla="*/ 0 w 9042317"/>
              <a:gd name="connsiteY0" fmla="*/ 989734 h 1167589"/>
              <a:gd name="connsiteX1" fmla="*/ 2048350 w 9042317"/>
              <a:gd name="connsiteY1" fmla="*/ 165471 h 1167589"/>
              <a:gd name="connsiteX2" fmla="*/ 4038991 w 9042317"/>
              <a:gd name="connsiteY2" fmla="*/ 1160791 h 1167589"/>
              <a:gd name="connsiteX3" fmla="*/ 5179968 w 9042317"/>
              <a:gd name="connsiteY3" fmla="*/ 626717 h 1167589"/>
              <a:gd name="connsiteX4" fmla="*/ 6652718 w 9042317"/>
              <a:gd name="connsiteY4" fmla="*/ 1096055 h 1167589"/>
              <a:gd name="connsiteX5" fmla="*/ 7976953 w 9042317"/>
              <a:gd name="connsiteY5" fmla="*/ 214023 h 1167589"/>
              <a:gd name="connsiteX6" fmla="*/ 9042317 w 9042317"/>
              <a:gd name="connsiteY6" fmla="*/ 0 h 1167589"/>
              <a:gd name="connsiteX0" fmla="*/ 0 w 9042317"/>
              <a:gd name="connsiteY0" fmla="*/ 905616 h 1083471"/>
              <a:gd name="connsiteX1" fmla="*/ 2048350 w 9042317"/>
              <a:gd name="connsiteY1" fmla="*/ 81353 h 1083471"/>
              <a:gd name="connsiteX2" fmla="*/ 4038991 w 9042317"/>
              <a:gd name="connsiteY2" fmla="*/ 1076673 h 1083471"/>
              <a:gd name="connsiteX3" fmla="*/ 5179968 w 9042317"/>
              <a:gd name="connsiteY3" fmla="*/ 542599 h 1083471"/>
              <a:gd name="connsiteX4" fmla="*/ 6652718 w 9042317"/>
              <a:gd name="connsiteY4" fmla="*/ 1011937 h 1083471"/>
              <a:gd name="connsiteX5" fmla="*/ 7976953 w 9042317"/>
              <a:gd name="connsiteY5" fmla="*/ 129905 h 1083471"/>
              <a:gd name="connsiteX6" fmla="*/ 9042317 w 9042317"/>
              <a:gd name="connsiteY6" fmla="*/ 407 h 1083471"/>
              <a:gd name="connsiteX0" fmla="*/ 0 w 8996809"/>
              <a:gd name="connsiteY0" fmla="*/ 1074258 h 1252113"/>
              <a:gd name="connsiteX1" fmla="*/ 2048350 w 8996809"/>
              <a:gd name="connsiteY1" fmla="*/ 249995 h 1252113"/>
              <a:gd name="connsiteX2" fmla="*/ 4038991 w 8996809"/>
              <a:gd name="connsiteY2" fmla="*/ 1245315 h 1252113"/>
              <a:gd name="connsiteX3" fmla="*/ 5179968 w 8996809"/>
              <a:gd name="connsiteY3" fmla="*/ 711241 h 1252113"/>
              <a:gd name="connsiteX4" fmla="*/ 6652718 w 8996809"/>
              <a:gd name="connsiteY4" fmla="*/ 1180579 h 1252113"/>
              <a:gd name="connsiteX5" fmla="*/ 7976953 w 8996809"/>
              <a:gd name="connsiteY5" fmla="*/ 298547 h 1252113"/>
              <a:gd name="connsiteX6" fmla="*/ 8996809 w 8996809"/>
              <a:gd name="connsiteY6" fmla="*/ 0 h 1252113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976953 w 9049901"/>
              <a:gd name="connsiteY5" fmla="*/ 413808 h 1367374"/>
              <a:gd name="connsiteX6" fmla="*/ 9049901 w 9049901"/>
              <a:gd name="connsiteY6" fmla="*/ 0 h 1367374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749381 w 9049901"/>
              <a:gd name="connsiteY5" fmla="*/ 523224 h 1367374"/>
              <a:gd name="connsiteX6" fmla="*/ 9049901 w 9049901"/>
              <a:gd name="connsiteY6" fmla="*/ 0 h 1367374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749381 w 9049901"/>
              <a:gd name="connsiteY5" fmla="*/ 523224 h 1367374"/>
              <a:gd name="connsiteX6" fmla="*/ 9049901 w 9049901"/>
              <a:gd name="connsiteY6" fmla="*/ 0 h 1367374"/>
              <a:gd name="connsiteX0" fmla="*/ 0 w 9030615"/>
              <a:gd name="connsiteY0" fmla="*/ 1134812 h 1312667"/>
              <a:gd name="connsiteX1" fmla="*/ 2048350 w 9030615"/>
              <a:gd name="connsiteY1" fmla="*/ 310549 h 1312667"/>
              <a:gd name="connsiteX2" fmla="*/ 4038991 w 9030615"/>
              <a:gd name="connsiteY2" fmla="*/ 1305869 h 1312667"/>
              <a:gd name="connsiteX3" fmla="*/ 5179968 w 9030615"/>
              <a:gd name="connsiteY3" fmla="*/ 771795 h 1312667"/>
              <a:gd name="connsiteX4" fmla="*/ 6652718 w 9030615"/>
              <a:gd name="connsiteY4" fmla="*/ 1241133 h 1312667"/>
              <a:gd name="connsiteX5" fmla="*/ 7749381 w 9030615"/>
              <a:gd name="connsiteY5" fmla="*/ 468517 h 1312667"/>
              <a:gd name="connsiteX6" fmla="*/ 9030615 w 9030615"/>
              <a:gd name="connsiteY6" fmla="*/ 0 h 1312667"/>
              <a:gd name="connsiteX0" fmla="*/ 0 w 9030615"/>
              <a:gd name="connsiteY0" fmla="*/ 1173889 h 1351744"/>
              <a:gd name="connsiteX1" fmla="*/ 2048350 w 9030615"/>
              <a:gd name="connsiteY1" fmla="*/ 349626 h 1351744"/>
              <a:gd name="connsiteX2" fmla="*/ 4038991 w 9030615"/>
              <a:gd name="connsiteY2" fmla="*/ 1344946 h 1351744"/>
              <a:gd name="connsiteX3" fmla="*/ 5179968 w 9030615"/>
              <a:gd name="connsiteY3" fmla="*/ 810872 h 1351744"/>
              <a:gd name="connsiteX4" fmla="*/ 6652718 w 9030615"/>
              <a:gd name="connsiteY4" fmla="*/ 1280210 h 1351744"/>
              <a:gd name="connsiteX5" fmla="*/ 7749381 w 9030615"/>
              <a:gd name="connsiteY5" fmla="*/ 507594 h 1351744"/>
              <a:gd name="connsiteX6" fmla="*/ 9030615 w 9030615"/>
              <a:gd name="connsiteY6" fmla="*/ 0 h 1351744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08"/>
              <a:gd name="connsiteX1" fmla="*/ 2048350 w 9049900"/>
              <a:gd name="connsiteY1" fmla="*/ 357442 h 1359508"/>
              <a:gd name="connsiteX2" fmla="*/ 4038991 w 9049900"/>
              <a:gd name="connsiteY2" fmla="*/ 1352762 h 1359508"/>
              <a:gd name="connsiteX3" fmla="*/ 5179968 w 9049900"/>
              <a:gd name="connsiteY3" fmla="*/ 818688 h 1359508"/>
              <a:gd name="connsiteX4" fmla="*/ 6533147 w 9049900"/>
              <a:gd name="connsiteY4" fmla="*/ 1295842 h 1359508"/>
              <a:gd name="connsiteX5" fmla="*/ 7749381 w 9049900"/>
              <a:gd name="connsiteY5" fmla="*/ 515410 h 1359508"/>
              <a:gd name="connsiteX6" fmla="*/ 9049900 w 9049900"/>
              <a:gd name="connsiteY6" fmla="*/ 0 h 1359508"/>
              <a:gd name="connsiteX0" fmla="*/ 0 w 9049900"/>
              <a:gd name="connsiteY0" fmla="*/ 1181705 h 1359430"/>
              <a:gd name="connsiteX1" fmla="*/ 2048350 w 9049900"/>
              <a:gd name="connsiteY1" fmla="*/ 357442 h 1359430"/>
              <a:gd name="connsiteX2" fmla="*/ 4038991 w 9049900"/>
              <a:gd name="connsiteY2" fmla="*/ 1352762 h 1359430"/>
              <a:gd name="connsiteX3" fmla="*/ 5179968 w 9049900"/>
              <a:gd name="connsiteY3" fmla="*/ 818688 h 1359430"/>
              <a:gd name="connsiteX4" fmla="*/ 6533147 w 9049900"/>
              <a:gd name="connsiteY4" fmla="*/ 1295842 h 1359430"/>
              <a:gd name="connsiteX5" fmla="*/ 7749381 w 9049900"/>
              <a:gd name="connsiteY5" fmla="*/ 515410 h 1359430"/>
              <a:gd name="connsiteX6" fmla="*/ 9049900 w 9049900"/>
              <a:gd name="connsiteY6" fmla="*/ 0 h 1359430"/>
              <a:gd name="connsiteX0" fmla="*/ 0 w 9049900"/>
              <a:gd name="connsiteY0" fmla="*/ 1181705 h 1351801"/>
              <a:gd name="connsiteX1" fmla="*/ 2048350 w 9049900"/>
              <a:gd name="connsiteY1" fmla="*/ 357442 h 1351801"/>
              <a:gd name="connsiteX2" fmla="*/ 3842277 w 9049900"/>
              <a:gd name="connsiteY2" fmla="*/ 1344947 h 1351801"/>
              <a:gd name="connsiteX3" fmla="*/ 5179968 w 9049900"/>
              <a:gd name="connsiteY3" fmla="*/ 818688 h 1351801"/>
              <a:gd name="connsiteX4" fmla="*/ 6533147 w 9049900"/>
              <a:gd name="connsiteY4" fmla="*/ 1295842 h 1351801"/>
              <a:gd name="connsiteX5" fmla="*/ 7749381 w 9049900"/>
              <a:gd name="connsiteY5" fmla="*/ 515410 h 1351801"/>
              <a:gd name="connsiteX6" fmla="*/ 9049900 w 9049900"/>
              <a:gd name="connsiteY6" fmla="*/ 0 h 1351801"/>
              <a:gd name="connsiteX0" fmla="*/ 0 w 9049900"/>
              <a:gd name="connsiteY0" fmla="*/ 1181705 h 1346790"/>
              <a:gd name="connsiteX1" fmla="*/ 2048350 w 9049900"/>
              <a:gd name="connsiteY1" fmla="*/ 357442 h 1346790"/>
              <a:gd name="connsiteX2" fmla="*/ 3842277 w 9049900"/>
              <a:gd name="connsiteY2" fmla="*/ 1344947 h 1346790"/>
              <a:gd name="connsiteX3" fmla="*/ 5179968 w 9049900"/>
              <a:gd name="connsiteY3" fmla="*/ 818688 h 1346790"/>
              <a:gd name="connsiteX4" fmla="*/ 6533147 w 9049900"/>
              <a:gd name="connsiteY4" fmla="*/ 1295842 h 1346790"/>
              <a:gd name="connsiteX5" fmla="*/ 7749381 w 9049900"/>
              <a:gd name="connsiteY5" fmla="*/ 515410 h 1346790"/>
              <a:gd name="connsiteX6" fmla="*/ 9049900 w 9049900"/>
              <a:gd name="connsiteY6" fmla="*/ 0 h 1346790"/>
              <a:gd name="connsiteX0" fmla="*/ 0 w 9049900"/>
              <a:gd name="connsiteY0" fmla="*/ 1181705 h 1463754"/>
              <a:gd name="connsiteX1" fmla="*/ 2048350 w 9049900"/>
              <a:gd name="connsiteY1" fmla="*/ 357442 h 1463754"/>
              <a:gd name="connsiteX2" fmla="*/ 3792134 w 9049900"/>
              <a:gd name="connsiteY2" fmla="*/ 1462177 h 1463754"/>
              <a:gd name="connsiteX3" fmla="*/ 5179968 w 9049900"/>
              <a:gd name="connsiteY3" fmla="*/ 818688 h 1463754"/>
              <a:gd name="connsiteX4" fmla="*/ 6533147 w 9049900"/>
              <a:gd name="connsiteY4" fmla="*/ 1295842 h 1463754"/>
              <a:gd name="connsiteX5" fmla="*/ 7749381 w 9049900"/>
              <a:gd name="connsiteY5" fmla="*/ 515410 h 1463754"/>
              <a:gd name="connsiteX6" fmla="*/ 9049900 w 9049900"/>
              <a:gd name="connsiteY6" fmla="*/ 0 h 1463754"/>
              <a:gd name="connsiteX0" fmla="*/ 0 w 9049900"/>
              <a:gd name="connsiteY0" fmla="*/ 1181705 h 1374073"/>
              <a:gd name="connsiteX1" fmla="*/ 2048350 w 9049900"/>
              <a:gd name="connsiteY1" fmla="*/ 357442 h 1374073"/>
              <a:gd name="connsiteX2" fmla="*/ 3603133 w 9049900"/>
              <a:gd name="connsiteY2" fmla="*/ 1372300 h 1374073"/>
              <a:gd name="connsiteX3" fmla="*/ 5179968 w 9049900"/>
              <a:gd name="connsiteY3" fmla="*/ 818688 h 1374073"/>
              <a:gd name="connsiteX4" fmla="*/ 6533147 w 9049900"/>
              <a:gd name="connsiteY4" fmla="*/ 1295842 h 1374073"/>
              <a:gd name="connsiteX5" fmla="*/ 7749381 w 9049900"/>
              <a:gd name="connsiteY5" fmla="*/ 515410 h 1374073"/>
              <a:gd name="connsiteX6" fmla="*/ 9049900 w 9049900"/>
              <a:gd name="connsiteY6" fmla="*/ 0 h 1374073"/>
              <a:gd name="connsiteX0" fmla="*/ 0 w 9049900"/>
              <a:gd name="connsiteY0" fmla="*/ 1181705 h 1374085"/>
              <a:gd name="connsiteX1" fmla="*/ 2048350 w 9049900"/>
              <a:gd name="connsiteY1" fmla="*/ 357442 h 1374085"/>
              <a:gd name="connsiteX2" fmla="*/ 3603133 w 9049900"/>
              <a:gd name="connsiteY2" fmla="*/ 1372300 h 1374085"/>
              <a:gd name="connsiteX3" fmla="*/ 5179968 w 9049900"/>
              <a:gd name="connsiteY3" fmla="*/ 818688 h 1374085"/>
              <a:gd name="connsiteX4" fmla="*/ 6533147 w 9049900"/>
              <a:gd name="connsiteY4" fmla="*/ 1295842 h 1374085"/>
              <a:gd name="connsiteX5" fmla="*/ 7749381 w 9049900"/>
              <a:gd name="connsiteY5" fmla="*/ 515410 h 1374085"/>
              <a:gd name="connsiteX6" fmla="*/ 9049900 w 9049900"/>
              <a:gd name="connsiteY6" fmla="*/ 0 h 1374085"/>
              <a:gd name="connsiteX0" fmla="*/ 0 w 9049900"/>
              <a:gd name="connsiteY0" fmla="*/ 1181705 h 1374085"/>
              <a:gd name="connsiteX1" fmla="*/ 2048350 w 9049900"/>
              <a:gd name="connsiteY1" fmla="*/ 357442 h 1374085"/>
              <a:gd name="connsiteX2" fmla="*/ 3603133 w 9049900"/>
              <a:gd name="connsiteY2" fmla="*/ 1372300 h 1374085"/>
              <a:gd name="connsiteX3" fmla="*/ 5179968 w 9049900"/>
              <a:gd name="connsiteY3" fmla="*/ 818688 h 1374085"/>
              <a:gd name="connsiteX4" fmla="*/ 6533147 w 9049900"/>
              <a:gd name="connsiteY4" fmla="*/ 1295842 h 1374085"/>
              <a:gd name="connsiteX5" fmla="*/ 7749381 w 9049900"/>
              <a:gd name="connsiteY5" fmla="*/ 515410 h 1374085"/>
              <a:gd name="connsiteX6" fmla="*/ 9049900 w 9049900"/>
              <a:gd name="connsiteY6" fmla="*/ 0 h 1374085"/>
              <a:gd name="connsiteX0" fmla="*/ 0 w 9049900"/>
              <a:gd name="connsiteY0" fmla="*/ 1181705 h 1378755"/>
              <a:gd name="connsiteX1" fmla="*/ 1955777 w 9049900"/>
              <a:gd name="connsiteY1" fmla="*/ 365257 h 1378755"/>
              <a:gd name="connsiteX2" fmla="*/ 3603133 w 9049900"/>
              <a:gd name="connsiteY2" fmla="*/ 1372300 h 1378755"/>
              <a:gd name="connsiteX3" fmla="*/ 5179968 w 9049900"/>
              <a:gd name="connsiteY3" fmla="*/ 818688 h 1378755"/>
              <a:gd name="connsiteX4" fmla="*/ 6533147 w 9049900"/>
              <a:gd name="connsiteY4" fmla="*/ 1295842 h 1378755"/>
              <a:gd name="connsiteX5" fmla="*/ 7749381 w 9049900"/>
              <a:gd name="connsiteY5" fmla="*/ 515410 h 1378755"/>
              <a:gd name="connsiteX6" fmla="*/ 9049900 w 9049900"/>
              <a:gd name="connsiteY6" fmla="*/ 0 h 1378755"/>
              <a:gd name="connsiteX0" fmla="*/ 0 w 8988186"/>
              <a:gd name="connsiteY0" fmla="*/ 0 h 1553019"/>
              <a:gd name="connsiteX1" fmla="*/ 1894063 w 8988186"/>
              <a:gd name="connsiteY1" fmla="*/ 539521 h 1553019"/>
              <a:gd name="connsiteX2" fmla="*/ 3541419 w 8988186"/>
              <a:gd name="connsiteY2" fmla="*/ 1546564 h 1553019"/>
              <a:gd name="connsiteX3" fmla="*/ 5118254 w 8988186"/>
              <a:gd name="connsiteY3" fmla="*/ 992952 h 1553019"/>
              <a:gd name="connsiteX4" fmla="*/ 6471433 w 8988186"/>
              <a:gd name="connsiteY4" fmla="*/ 1470106 h 1553019"/>
              <a:gd name="connsiteX5" fmla="*/ 7687667 w 8988186"/>
              <a:gd name="connsiteY5" fmla="*/ 689674 h 1553019"/>
              <a:gd name="connsiteX6" fmla="*/ 8988186 w 8988186"/>
              <a:gd name="connsiteY6" fmla="*/ 174264 h 1553019"/>
              <a:gd name="connsiteX0" fmla="*/ 0 w 8988186"/>
              <a:gd name="connsiteY0" fmla="*/ 0 h 1455326"/>
              <a:gd name="connsiteX1" fmla="*/ 1894063 w 8988186"/>
              <a:gd name="connsiteY1" fmla="*/ 441828 h 1455326"/>
              <a:gd name="connsiteX2" fmla="*/ 3541419 w 8988186"/>
              <a:gd name="connsiteY2" fmla="*/ 1448871 h 1455326"/>
              <a:gd name="connsiteX3" fmla="*/ 5118254 w 8988186"/>
              <a:gd name="connsiteY3" fmla="*/ 895259 h 1455326"/>
              <a:gd name="connsiteX4" fmla="*/ 6471433 w 8988186"/>
              <a:gd name="connsiteY4" fmla="*/ 1372413 h 1455326"/>
              <a:gd name="connsiteX5" fmla="*/ 7687667 w 8988186"/>
              <a:gd name="connsiteY5" fmla="*/ 591981 h 1455326"/>
              <a:gd name="connsiteX6" fmla="*/ 8988186 w 8988186"/>
              <a:gd name="connsiteY6" fmla="*/ 76571 h 1455326"/>
              <a:gd name="connsiteX0" fmla="*/ 0 w 8988186"/>
              <a:gd name="connsiteY0" fmla="*/ 204 h 1455530"/>
              <a:gd name="connsiteX1" fmla="*/ 1894063 w 8988186"/>
              <a:gd name="connsiteY1" fmla="*/ 442032 h 1455530"/>
              <a:gd name="connsiteX2" fmla="*/ 3541419 w 8988186"/>
              <a:gd name="connsiteY2" fmla="*/ 1449075 h 1455530"/>
              <a:gd name="connsiteX3" fmla="*/ 5118254 w 8988186"/>
              <a:gd name="connsiteY3" fmla="*/ 895463 h 1455530"/>
              <a:gd name="connsiteX4" fmla="*/ 6471433 w 8988186"/>
              <a:gd name="connsiteY4" fmla="*/ 1372617 h 1455530"/>
              <a:gd name="connsiteX5" fmla="*/ 7687667 w 8988186"/>
              <a:gd name="connsiteY5" fmla="*/ 592185 h 1455530"/>
              <a:gd name="connsiteX6" fmla="*/ 8988186 w 8988186"/>
              <a:gd name="connsiteY6" fmla="*/ 76775 h 1455530"/>
              <a:gd name="connsiteX0" fmla="*/ 0 w 9046043"/>
              <a:gd name="connsiteY0" fmla="*/ 233 h 1424298"/>
              <a:gd name="connsiteX1" fmla="*/ 1951920 w 9046043"/>
              <a:gd name="connsiteY1" fmla="*/ 410800 h 1424298"/>
              <a:gd name="connsiteX2" fmla="*/ 3599276 w 9046043"/>
              <a:gd name="connsiteY2" fmla="*/ 1417843 h 1424298"/>
              <a:gd name="connsiteX3" fmla="*/ 5176111 w 9046043"/>
              <a:gd name="connsiteY3" fmla="*/ 864231 h 1424298"/>
              <a:gd name="connsiteX4" fmla="*/ 6529290 w 9046043"/>
              <a:gd name="connsiteY4" fmla="*/ 1341385 h 1424298"/>
              <a:gd name="connsiteX5" fmla="*/ 7745524 w 9046043"/>
              <a:gd name="connsiteY5" fmla="*/ 560953 h 1424298"/>
              <a:gd name="connsiteX6" fmla="*/ 9046043 w 9046043"/>
              <a:gd name="connsiteY6" fmla="*/ 45543 h 1424298"/>
              <a:gd name="connsiteX0" fmla="*/ 0 w 9046043"/>
              <a:gd name="connsiteY0" fmla="*/ 246 h 1412588"/>
              <a:gd name="connsiteX1" fmla="*/ 1951920 w 9046043"/>
              <a:gd name="connsiteY1" fmla="*/ 399090 h 1412588"/>
              <a:gd name="connsiteX2" fmla="*/ 3599276 w 9046043"/>
              <a:gd name="connsiteY2" fmla="*/ 1406133 h 1412588"/>
              <a:gd name="connsiteX3" fmla="*/ 5176111 w 9046043"/>
              <a:gd name="connsiteY3" fmla="*/ 852521 h 1412588"/>
              <a:gd name="connsiteX4" fmla="*/ 6529290 w 9046043"/>
              <a:gd name="connsiteY4" fmla="*/ 1329675 h 1412588"/>
              <a:gd name="connsiteX5" fmla="*/ 7745524 w 9046043"/>
              <a:gd name="connsiteY5" fmla="*/ 549243 h 1412588"/>
              <a:gd name="connsiteX6" fmla="*/ 9046043 w 9046043"/>
              <a:gd name="connsiteY6" fmla="*/ 33833 h 1412588"/>
              <a:gd name="connsiteX0" fmla="*/ 0 w 9042186"/>
              <a:gd name="connsiteY0" fmla="*/ 1582 h 1378755"/>
              <a:gd name="connsiteX1" fmla="*/ 1948063 w 9042186"/>
              <a:gd name="connsiteY1" fmla="*/ 365257 h 1378755"/>
              <a:gd name="connsiteX2" fmla="*/ 3595419 w 9042186"/>
              <a:gd name="connsiteY2" fmla="*/ 1372300 h 1378755"/>
              <a:gd name="connsiteX3" fmla="*/ 5172254 w 9042186"/>
              <a:gd name="connsiteY3" fmla="*/ 818688 h 1378755"/>
              <a:gd name="connsiteX4" fmla="*/ 6525433 w 9042186"/>
              <a:gd name="connsiteY4" fmla="*/ 1295842 h 1378755"/>
              <a:gd name="connsiteX5" fmla="*/ 7741667 w 9042186"/>
              <a:gd name="connsiteY5" fmla="*/ 515410 h 1378755"/>
              <a:gd name="connsiteX6" fmla="*/ 9042186 w 9042186"/>
              <a:gd name="connsiteY6" fmla="*/ 0 h 1378755"/>
              <a:gd name="connsiteX0" fmla="*/ 0 w 9034472"/>
              <a:gd name="connsiteY0" fmla="*/ 254 h 1404780"/>
              <a:gd name="connsiteX1" fmla="*/ 1940349 w 9034472"/>
              <a:gd name="connsiteY1" fmla="*/ 391282 h 1404780"/>
              <a:gd name="connsiteX2" fmla="*/ 3587705 w 9034472"/>
              <a:gd name="connsiteY2" fmla="*/ 1398325 h 1404780"/>
              <a:gd name="connsiteX3" fmla="*/ 5164540 w 9034472"/>
              <a:gd name="connsiteY3" fmla="*/ 844713 h 1404780"/>
              <a:gd name="connsiteX4" fmla="*/ 6517719 w 9034472"/>
              <a:gd name="connsiteY4" fmla="*/ 1321867 h 1404780"/>
              <a:gd name="connsiteX5" fmla="*/ 7733953 w 9034472"/>
              <a:gd name="connsiteY5" fmla="*/ 541435 h 1404780"/>
              <a:gd name="connsiteX6" fmla="*/ 9034472 w 9034472"/>
              <a:gd name="connsiteY6" fmla="*/ 26025 h 1404780"/>
              <a:gd name="connsiteX0" fmla="*/ 0 w 9034472"/>
              <a:gd name="connsiteY0" fmla="*/ 9398 h 1378755"/>
              <a:gd name="connsiteX1" fmla="*/ 1940349 w 9034472"/>
              <a:gd name="connsiteY1" fmla="*/ 365257 h 1378755"/>
              <a:gd name="connsiteX2" fmla="*/ 3587705 w 9034472"/>
              <a:gd name="connsiteY2" fmla="*/ 1372300 h 1378755"/>
              <a:gd name="connsiteX3" fmla="*/ 5164540 w 9034472"/>
              <a:gd name="connsiteY3" fmla="*/ 818688 h 1378755"/>
              <a:gd name="connsiteX4" fmla="*/ 6517719 w 9034472"/>
              <a:gd name="connsiteY4" fmla="*/ 1295842 h 1378755"/>
              <a:gd name="connsiteX5" fmla="*/ 7733953 w 9034472"/>
              <a:gd name="connsiteY5" fmla="*/ 515410 h 1378755"/>
              <a:gd name="connsiteX6" fmla="*/ 9034472 w 9034472"/>
              <a:gd name="connsiteY6" fmla="*/ 0 h 1378755"/>
              <a:gd name="connsiteX0" fmla="*/ 0 w 9034472"/>
              <a:gd name="connsiteY0" fmla="*/ 269 h 1393072"/>
              <a:gd name="connsiteX1" fmla="*/ 1940349 w 9034472"/>
              <a:gd name="connsiteY1" fmla="*/ 379574 h 1393072"/>
              <a:gd name="connsiteX2" fmla="*/ 3587705 w 9034472"/>
              <a:gd name="connsiteY2" fmla="*/ 1386617 h 1393072"/>
              <a:gd name="connsiteX3" fmla="*/ 5164540 w 9034472"/>
              <a:gd name="connsiteY3" fmla="*/ 833005 h 1393072"/>
              <a:gd name="connsiteX4" fmla="*/ 6517719 w 9034472"/>
              <a:gd name="connsiteY4" fmla="*/ 1310159 h 1393072"/>
              <a:gd name="connsiteX5" fmla="*/ 7733953 w 9034472"/>
              <a:gd name="connsiteY5" fmla="*/ 529727 h 1393072"/>
              <a:gd name="connsiteX6" fmla="*/ 9034472 w 9034472"/>
              <a:gd name="connsiteY6" fmla="*/ 14317 h 1393072"/>
              <a:gd name="connsiteX0" fmla="*/ 0 w 9046043"/>
              <a:gd name="connsiteY0" fmla="*/ 275 h 1389170"/>
              <a:gd name="connsiteX1" fmla="*/ 1951920 w 9046043"/>
              <a:gd name="connsiteY1" fmla="*/ 375672 h 1389170"/>
              <a:gd name="connsiteX2" fmla="*/ 3599276 w 9046043"/>
              <a:gd name="connsiteY2" fmla="*/ 1382715 h 1389170"/>
              <a:gd name="connsiteX3" fmla="*/ 5176111 w 9046043"/>
              <a:gd name="connsiteY3" fmla="*/ 829103 h 1389170"/>
              <a:gd name="connsiteX4" fmla="*/ 6529290 w 9046043"/>
              <a:gd name="connsiteY4" fmla="*/ 1306257 h 1389170"/>
              <a:gd name="connsiteX5" fmla="*/ 7745524 w 9046043"/>
              <a:gd name="connsiteY5" fmla="*/ 525825 h 1389170"/>
              <a:gd name="connsiteX6" fmla="*/ 9046043 w 9046043"/>
              <a:gd name="connsiteY6" fmla="*/ 10415 h 1389170"/>
              <a:gd name="connsiteX0" fmla="*/ 0 w 9034472"/>
              <a:gd name="connsiteY0" fmla="*/ 269 h 1393072"/>
              <a:gd name="connsiteX1" fmla="*/ 1940349 w 9034472"/>
              <a:gd name="connsiteY1" fmla="*/ 379574 h 1393072"/>
              <a:gd name="connsiteX2" fmla="*/ 3587705 w 9034472"/>
              <a:gd name="connsiteY2" fmla="*/ 1386617 h 1393072"/>
              <a:gd name="connsiteX3" fmla="*/ 5164540 w 9034472"/>
              <a:gd name="connsiteY3" fmla="*/ 833005 h 1393072"/>
              <a:gd name="connsiteX4" fmla="*/ 6517719 w 9034472"/>
              <a:gd name="connsiteY4" fmla="*/ 1310159 h 1393072"/>
              <a:gd name="connsiteX5" fmla="*/ 7733953 w 9034472"/>
              <a:gd name="connsiteY5" fmla="*/ 529727 h 1393072"/>
              <a:gd name="connsiteX6" fmla="*/ 9034472 w 9034472"/>
              <a:gd name="connsiteY6" fmla="*/ 14317 h 1393072"/>
              <a:gd name="connsiteX0" fmla="*/ 0 w 9042186"/>
              <a:gd name="connsiteY0" fmla="*/ 269 h 1393072"/>
              <a:gd name="connsiteX1" fmla="*/ 1948063 w 9042186"/>
              <a:gd name="connsiteY1" fmla="*/ 379574 h 1393072"/>
              <a:gd name="connsiteX2" fmla="*/ 3595419 w 9042186"/>
              <a:gd name="connsiteY2" fmla="*/ 1386617 h 1393072"/>
              <a:gd name="connsiteX3" fmla="*/ 5172254 w 9042186"/>
              <a:gd name="connsiteY3" fmla="*/ 833005 h 1393072"/>
              <a:gd name="connsiteX4" fmla="*/ 6525433 w 9042186"/>
              <a:gd name="connsiteY4" fmla="*/ 1310159 h 1393072"/>
              <a:gd name="connsiteX5" fmla="*/ 7741667 w 9042186"/>
              <a:gd name="connsiteY5" fmla="*/ 529727 h 1393072"/>
              <a:gd name="connsiteX6" fmla="*/ 9042186 w 9042186"/>
              <a:gd name="connsiteY6" fmla="*/ 14317 h 1393072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741667 w 9042186"/>
              <a:gd name="connsiteY5" fmla="*/ 529809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741667 w 9042186"/>
              <a:gd name="connsiteY5" fmla="*/ 529809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470097 w 9042186"/>
              <a:gd name="connsiteY5" fmla="*/ 602637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470097 w 9042186"/>
              <a:gd name="connsiteY5" fmla="*/ 602637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0 h 1392803"/>
              <a:gd name="connsiteX1" fmla="*/ 1948063 w 9042186"/>
              <a:gd name="connsiteY1" fmla="*/ 379305 h 1392803"/>
              <a:gd name="connsiteX2" fmla="*/ 3595419 w 9042186"/>
              <a:gd name="connsiteY2" fmla="*/ 1386348 h 1392803"/>
              <a:gd name="connsiteX3" fmla="*/ 5172254 w 9042186"/>
              <a:gd name="connsiteY3" fmla="*/ 832736 h 1392803"/>
              <a:gd name="connsiteX4" fmla="*/ 6525433 w 9042186"/>
              <a:gd name="connsiteY4" fmla="*/ 1309890 h 1392803"/>
              <a:gd name="connsiteX5" fmla="*/ 7374250 w 9042186"/>
              <a:gd name="connsiteY5" fmla="*/ 658930 h 1392803"/>
              <a:gd name="connsiteX6" fmla="*/ 9042186 w 9042186"/>
              <a:gd name="connsiteY6" fmla="*/ 14048 h 1392803"/>
              <a:gd name="connsiteX0" fmla="*/ 0 w 9042186"/>
              <a:gd name="connsiteY0" fmla="*/ 0 h 1392803"/>
              <a:gd name="connsiteX1" fmla="*/ 1948063 w 9042186"/>
              <a:gd name="connsiteY1" fmla="*/ 379305 h 1392803"/>
              <a:gd name="connsiteX2" fmla="*/ 3595419 w 9042186"/>
              <a:gd name="connsiteY2" fmla="*/ 1386348 h 1392803"/>
              <a:gd name="connsiteX3" fmla="*/ 5172254 w 9042186"/>
              <a:gd name="connsiteY3" fmla="*/ 832736 h 1392803"/>
              <a:gd name="connsiteX4" fmla="*/ 6525433 w 9042186"/>
              <a:gd name="connsiteY4" fmla="*/ 1309890 h 1392803"/>
              <a:gd name="connsiteX5" fmla="*/ 7374250 w 9042186"/>
              <a:gd name="connsiteY5" fmla="*/ 658930 h 1392803"/>
              <a:gd name="connsiteX6" fmla="*/ 9042186 w 9042186"/>
              <a:gd name="connsiteY6" fmla="*/ 14048 h 139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2186" h="1392803">
                <a:moveTo>
                  <a:pt x="0" y="0"/>
                </a:moveTo>
                <a:cubicBezTo>
                  <a:pt x="1009677" y="16629"/>
                  <a:pt x="1279397" y="109170"/>
                  <a:pt x="1948063" y="379305"/>
                </a:cubicBezTo>
                <a:cubicBezTo>
                  <a:pt x="2616729" y="649440"/>
                  <a:pt x="3058054" y="1310776"/>
                  <a:pt x="3595419" y="1386348"/>
                </a:cubicBezTo>
                <a:cubicBezTo>
                  <a:pt x="4132784" y="1461920"/>
                  <a:pt x="4633775" y="849387"/>
                  <a:pt x="5172254" y="832736"/>
                </a:cubicBezTo>
                <a:cubicBezTo>
                  <a:pt x="5710733" y="816085"/>
                  <a:pt x="6158434" y="1338858"/>
                  <a:pt x="6525433" y="1309890"/>
                </a:cubicBezTo>
                <a:cubicBezTo>
                  <a:pt x="6892432" y="1280922"/>
                  <a:pt x="7001896" y="998809"/>
                  <a:pt x="7374250" y="658930"/>
                </a:cubicBezTo>
                <a:cubicBezTo>
                  <a:pt x="7746604" y="319051"/>
                  <a:pt x="8076391" y="14165"/>
                  <a:pt x="9042186" y="14048"/>
                </a:cubicBezTo>
              </a:path>
            </a:pathLst>
          </a:custGeom>
          <a:noFill/>
          <a:ln w="574675" cap="flat" cmpd="sng">
            <a:gradFill flip="none" rotWithShape="1">
              <a:gsLst>
                <a:gs pos="100000">
                  <a:srgbClr val="717272"/>
                </a:gs>
                <a:gs pos="6000">
                  <a:srgbClr val="717272"/>
                </a:gs>
                <a:gs pos="39000">
                  <a:srgbClr val="45484A"/>
                </a:gs>
                <a:gs pos="73000">
                  <a:srgbClr val="45484A"/>
                </a:gs>
                <a:gs pos="56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rou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4" tIns="42203" rIns="84404" bIns="42203" anchor="ctr"/>
          <a:lstStyle/>
          <a:p>
            <a:pPr algn="ctr" defTabSz="7179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buFontTx/>
              <a:buChar char="•"/>
              <a:defRPr/>
            </a:pPr>
            <a:endParaRPr lang="en-US" sz="147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9678" y="3473231"/>
            <a:ext cx="9084321" cy="1278195"/>
          </a:xfrm>
          <a:custGeom>
            <a:avLst/>
            <a:gdLst>
              <a:gd name="connsiteX0" fmla="*/ 0 w 9233013"/>
              <a:gd name="connsiteY0" fmla="*/ 946362 h 1251933"/>
              <a:gd name="connsiteX1" fmla="*/ 2379059 w 9233013"/>
              <a:gd name="connsiteY1" fmla="*/ 274723 h 1251933"/>
              <a:gd name="connsiteX2" fmla="*/ 3957006 w 9233013"/>
              <a:gd name="connsiteY2" fmla="*/ 1245767 h 1251933"/>
              <a:gd name="connsiteX3" fmla="*/ 5097983 w 9233013"/>
              <a:gd name="connsiteY3" fmla="*/ 711693 h 1251933"/>
              <a:gd name="connsiteX4" fmla="*/ 6570733 w 9233013"/>
              <a:gd name="connsiteY4" fmla="*/ 1181031 h 1251933"/>
              <a:gd name="connsiteX5" fmla="*/ 8294337 w 9233013"/>
              <a:gd name="connsiteY5" fmla="*/ 80514 h 1251933"/>
              <a:gd name="connsiteX6" fmla="*/ 9233013 w 9233013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2565"/>
              <a:gd name="connsiteX1" fmla="*/ 2306230 w 9572878"/>
              <a:gd name="connsiteY1" fmla="*/ 250447 h 1252565"/>
              <a:gd name="connsiteX2" fmla="*/ 4296871 w 9572878"/>
              <a:gd name="connsiteY2" fmla="*/ 1245767 h 1252565"/>
              <a:gd name="connsiteX3" fmla="*/ 5437848 w 9572878"/>
              <a:gd name="connsiteY3" fmla="*/ 711693 h 1252565"/>
              <a:gd name="connsiteX4" fmla="*/ 6910598 w 9572878"/>
              <a:gd name="connsiteY4" fmla="*/ 1181031 h 1252565"/>
              <a:gd name="connsiteX5" fmla="*/ 8634202 w 9572878"/>
              <a:gd name="connsiteY5" fmla="*/ 80514 h 1252565"/>
              <a:gd name="connsiteX6" fmla="*/ 9572878 w 9572878"/>
              <a:gd name="connsiteY6" fmla="*/ 169526 h 1252565"/>
              <a:gd name="connsiteX0" fmla="*/ 0 w 9325269"/>
              <a:gd name="connsiteY0" fmla="*/ 1133551 h 1286006"/>
              <a:gd name="connsiteX1" fmla="*/ 2306230 w 9325269"/>
              <a:gd name="connsiteY1" fmla="*/ 283888 h 1286006"/>
              <a:gd name="connsiteX2" fmla="*/ 4296871 w 9325269"/>
              <a:gd name="connsiteY2" fmla="*/ 1279208 h 1286006"/>
              <a:gd name="connsiteX3" fmla="*/ 5437848 w 9325269"/>
              <a:gd name="connsiteY3" fmla="*/ 745134 h 1286006"/>
              <a:gd name="connsiteX4" fmla="*/ 6910598 w 9325269"/>
              <a:gd name="connsiteY4" fmla="*/ 1214472 h 1286006"/>
              <a:gd name="connsiteX5" fmla="*/ 8634202 w 9325269"/>
              <a:gd name="connsiteY5" fmla="*/ 113955 h 1286006"/>
              <a:gd name="connsiteX6" fmla="*/ 9325269 w 9325269"/>
              <a:gd name="connsiteY6" fmla="*/ 122046 h 1286006"/>
              <a:gd name="connsiteX0" fmla="*/ 0 w 9325269"/>
              <a:gd name="connsiteY0" fmla="*/ 1096641 h 1249096"/>
              <a:gd name="connsiteX1" fmla="*/ 2306230 w 9325269"/>
              <a:gd name="connsiteY1" fmla="*/ 246978 h 1249096"/>
              <a:gd name="connsiteX2" fmla="*/ 4296871 w 9325269"/>
              <a:gd name="connsiteY2" fmla="*/ 1242298 h 1249096"/>
              <a:gd name="connsiteX3" fmla="*/ 5437848 w 9325269"/>
              <a:gd name="connsiteY3" fmla="*/ 708224 h 1249096"/>
              <a:gd name="connsiteX4" fmla="*/ 6910598 w 9325269"/>
              <a:gd name="connsiteY4" fmla="*/ 1177562 h 1249096"/>
              <a:gd name="connsiteX5" fmla="*/ 8634202 w 9325269"/>
              <a:gd name="connsiteY5" fmla="*/ 77045 h 1249096"/>
              <a:gd name="connsiteX6" fmla="*/ 9325269 w 9325269"/>
              <a:gd name="connsiteY6" fmla="*/ 85136 h 1249096"/>
              <a:gd name="connsiteX0" fmla="*/ 0 w 9325269"/>
              <a:gd name="connsiteY0" fmla="*/ 1011505 h 1163960"/>
              <a:gd name="connsiteX1" fmla="*/ 2306230 w 9325269"/>
              <a:gd name="connsiteY1" fmla="*/ 161842 h 1163960"/>
              <a:gd name="connsiteX2" fmla="*/ 4296871 w 9325269"/>
              <a:gd name="connsiteY2" fmla="*/ 1157162 h 1163960"/>
              <a:gd name="connsiteX3" fmla="*/ 5437848 w 9325269"/>
              <a:gd name="connsiteY3" fmla="*/ 623088 h 1163960"/>
              <a:gd name="connsiteX4" fmla="*/ 6910598 w 9325269"/>
              <a:gd name="connsiteY4" fmla="*/ 1092426 h 1163960"/>
              <a:gd name="connsiteX5" fmla="*/ 8234833 w 9325269"/>
              <a:gd name="connsiteY5" fmla="*/ 210394 h 1163960"/>
              <a:gd name="connsiteX6" fmla="*/ 9325269 w 9325269"/>
              <a:gd name="connsiteY6" fmla="*/ 0 h 1163960"/>
              <a:gd name="connsiteX0" fmla="*/ 0 w 9325269"/>
              <a:gd name="connsiteY0" fmla="*/ 1038815 h 1191270"/>
              <a:gd name="connsiteX1" fmla="*/ 2306230 w 9325269"/>
              <a:gd name="connsiteY1" fmla="*/ 189152 h 1191270"/>
              <a:gd name="connsiteX2" fmla="*/ 4296871 w 9325269"/>
              <a:gd name="connsiteY2" fmla="*/ 1184472 h 1191270"/>
              <a:gd name="connsiteX3" fmla="*/ 5437848 w 9325269"/>
              <a:gd name="connsiteY3" fmla="*/ 650398 h 1191270"/>
              <a:gd name="connsiteX4" fmla="*/ 6910598 w 9325269"/>
              <a:gd name="connsiteY4" fmla="*/ 1119736 h 1191270"/>
              <a:gd name="connsiteX5" fmla="*/ 8234833 w 9325269"/>
              <a:gd name="connsiteY5" fmla="*/ 237704 h 1191270"/>
              <a:gd name="connsiteX6" fmla="*/ 9325269 w 9325269"/>
              <a:gd name="connsiteY6" fmla="*/ 27310 h 1191270"/>
              <a:gd name="connsiteX0" fmla="*/ 0 w 9325269"/>
              <a:gd name="connsiteY0" fmla="*/ 1042085 h 1194540"/>
              <a:gd name="connsiteX1" fmla="*/ 2306230 w 9325269"/>
              <a:gd name="connsiteY1" fmla="*/ 192422 h 1194540"/>
              <a:gd name="connsiteX2" fmla="*/ 4296871 w 9325269"/>
              <a:gd name="connsiteY2" fmla="*/ 1187742 h 1194540"/>
              <a:gd name="connsiteX3" fmla="*/ 5437848 w 9325269"/>
              <a:gd name="connsiteY3" fmla="*/ 653668 h 1194540"/>
              <a:gd name="connsiteX4" fmla="*/ 6910598 w 9325269"/>
              <a:gd name="connsiteY4" fmla="*/ 1123006 h 1194540"/>
              <a:gd name="connsiteX5" fmla="*/ 8234833 w 9325269"/>
              <a:gd name="connsiteY5" fmla="*/ 240974 h 1194540"/>
              <a:gd name="connsiteX6" fmla="*/ 9325269 w 9325269"/>
              <a:gd name="connsiteY6" fmla="*/ 30580 h 119454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303779"/>
              <a:gd name="connsiteY0" fmla="*/ 1011505 h 1163960"/>
              <a:gd name="connsiteX1" fmla="*/ 2306230 w 9303779"/>
              <a:gd name="connsiteY1" fmla="*/ 161842 h 1163960"/>
              <a:gd name="connsiteX2" fmla="*/ 4296871 w 9303779"/>
              <a:gd name="connsiteY2" fmla="*/ 1157162 h 1163960"/>
              <a:gd name="connsiteX3" fmla="*/ 5437848 w 9303779"/>
              <a:gd name="connsiteY3" fmla="*/ 623088 h 1163960"/>
              <a:gd name="connsiteX4" fmla="*/ 6910598 w 9303779"/>
              <a:gd name="connsiteY4" fmla="*/ 1092426 h 1163960"/>
              <a:gd name="connsiteX5" fmla="*/ 8234833 w 9303779"/>
              <a:gd name="connsiteY5" fmla="*/ 210394 h 1163960"/>
              <a:gd name="connsiteX6" fmla="*/ 9303779 w 9303779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300197"/>
              <a:gd name="connsiteY0" fmla="*/ 1015134 h 1167589"/>
              <a:gd name="connsiteX1" fmla="*/ 2306230 w 9300197"/>
              <a:gd name="connsiteY1" fmla="*/ 165471 h 1167589"/>
              <a:gd name="connsiteX2" fmla="*/ 4296871 w 9300197"/>
              <a:gd name="connsiteY2" fmla="*/ 1160791 h 1167589"/>
              <a:gd name="connsiteX3" fmla="*/ 5437848 w 9300197"/>
              <a:gd name="connsiteY3" fmla="*/ 626717 h 1167589"/>
              <a:gd name="connsiteX4" fmla="*/ 6910598 w 9300197"/>
              <a:gd name="connsiteY4" fmla="*/ 1096055 h 1167589"/>
              <a:gd name="connsiteX5" fmla="*/ 8234833 w 9300197"/>
              <a:gd name="connsiteY5" fmla="*/ 214023 h 1167589"/>
              <a:gd name="connsiteX6" fmla="*/ 9300197 w 9300197"/>
              <a:gd name="connsiteY6" fmla="*/ 0 h 1167589"/>
              <a:gd name="connsiteX0" fmla="*/ 0 w 9300197"/>
              <a:gd name="connsiteY0" fmla="*/ 1015134 h 1167589"/>
              <a:gd name="connsiteX1" fmla="*/ 2306230 w 9300197"/>
              <a:gd name="connsiteY1" fmla="*/ 165471 h 1167589"/>
              <a:gd name="connsiteX2" fmla="*/ 4296871 w 9300197"/>
              <a:gd name="connsiteY2" fmla="*/ 1160791 h 1167589"/>
              <a:gd name="connsiteX3" fmla="*/ 5437848 w 9300197"/>
              <a:gd name="connsiteY3" fmla="*/ 626717 h 1167589"/>
              <a:gd name="connsiteX4" fmla="*/ 6910598 w 9300197"/>
              <a:gd name="connsiteY4" fmla="*/ 1096055 h 1167589"/>
              <a:gd name="connsiteX5" fmla="*/ 8234833 w 9300197"/>
              <a:gd name="connsiteY5" fmla="*/ 214023 h 1167589"/>
              <a:gd name="connsiteX6" fmla="*/ 9300197 w 9300197"/>
              <a:gd name="connsiteY6" fmla="*/ 0 h 1167589"/>
              <a:gd name="connsiteX0" fmla="*/ 0 w 8963522"/>
              <a:gd name="connsiteY0" fmla="*/ 1004248 h 1167589"/>
              <a:gd name="connsiteX1" fmla="*/ 1969555 w 8963522"/>
              <a:gd name="connsiteY1" fmla="*/ 165471 h 1167589"/>
              <a:gd name="connsiteX2" fmla="*/ 3960196 w 8963522"/>
              <a:gd name="connsiteY2" fmla="*/ 1160791 h 1167589"/>
              <a:gd name="connsiteX3" fmla="*/ 5101173 w 8963522"/>
              <a:gd name="connsiteY3" fmla="*/ 626717 h 1167589"/>
              <a:gd name="connsiteX4" fmla="*/ 6573923 w 8963522"/>
              <a:gd name="connsiteY4" fmla="*/ 1096055 h 1167589"/>
              <a:gd name="connsiteX5" fmla="*/ 7898158 w 8963522"/>
              <a:gd name="connsiteY5" fmla="*/ 214023 h 1167589"/>
              <a:gd name="connsiteX6" fmla="*/ 8963522 w 8963522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56645"/>
              <a:gd name="connsiteY0" fmla="*/ 982476 h 1167589"/>
              <a:gd name="connsiteX1" fmla="*/ 2062678 w 9056645"/>
              <a:gd name="connsiteY1" fmla="*/ 165471 h 1167589"/>
              <a:gd name="connsiteX2" fmla="*/ 4053319 w 9056645"/>
              <a:gd name="connsiteY2" fmla="*/ 1160791 h 1167589"/>
              <a:gd name="connsiteX3" fmla="*/ 5194296 w 9056645"/>
              <a:gd name="connsiteY3" fmla="*/ 626717 h 1167589"/>
              <a:gd name="connsiteX4" fmla="*/ 6667046 w 9056645"/>
              <a:gd name="connsiteY4" fmla="*/ 1096055 h 1167589"/>
              <a:gd name="connsiteX5" fmla="*/ 7991281 w 9056645"/>
              <a:gd name="connsiteY5" fmla="*/ 214023 h 1167589"/>
              <a:gd name="connsiteX6" fmla="*/ 9056645 w 9056645"/>
              <a:gd name="connsiteY6" fmla="*/ 0 h 1167589"/>
              <a:gd name="connsiteX0" fmla="*/ 0 w 9010083"/>
              <a:gd name="connsiteY0" fmla="*/ 989734 h 1167589"/>
              <a:gd name="connsiteX1" fmla="*/ 2016116 w 9010083"/>
              <a:gd name="connsiteY1" fmla="*/ 165471 h 1167589"/>
              <a:gd name="connsiteX2" fmla="*/ 4006757 w 9010083"/>
              <a:gd name="connsiteY2" fmla="*/ 1160791 h 1167589"/>
              <a:gd name="connsiteX3" fmla="*/ 5147734 w 9010083"/>
              <a:gd name="connsiteY3" fmla="*/ 626717 h 1167589"/>
              <a:gd name="connsiteX4" fmla="*/ 6620484 w 9010083"/>
              <a:gd name="connsiteY4" fmla="*/ 1096055 h 1167589"/>
              <a:gd name="connsiteX5" fmla="*/ 7944719 w 9010083"/>
              <a:gd name="connsiteY5" fmla="*/ 214023 h 1167589"/>
              <a:gd name="connsiteX6" fmla="*/ 9010083 w 9010083"/>
              <a:gd name="connsiteY6" fmla="*/ 0 h 1167589"/>
              <a:gd name="connsiteX0" fmla="*/ 0 w 9031572"/>
              <a:gd name="connsiteY0" fmla="*/ 989734 h 1167589"/>
              <a:gd name="connsiteX1" fmla="*/ 2037605 w 9031572"/>
              <a:gd name="connsiteY1" fmla="*/ 165471 h 1167589"/>
              <a:gd name="connsiteX2" fmla="*/ 4028246 w 9031572"/>
              <a:gd name="connsiteY2" fmla="*/ 1160791 h 1167589"/>
              <a:gd name="connsiteX3" fmla="*/ 5169223 w 9031572"/>
              <a:gd name="connsiteY3" fmla="*/ 626717 h 1167589"/>
              <a:gd name="connsiteX4" fmla="*/ 6641973 w 9031572"/>
              <a:gd name="connsiteY4" fmla="*/ 1096055 h 1167589"/>
              <a:gd name="connsiteX5" fmla="*/ 7966208 w 9031572"/>
              <a:gd name="connsiteY5" fmla="*/ 214023 h 1167589"/>
              <a:gd name="connsiteX6" fmla="*/ 9031572 w 9031572"/>
              <a:gd name="connsiteY6" fmla="*/ 0 h 1167589"/>
              <a:gd name="connsiteX0" fmla="*/ 0 w 9042317"/>
              <a:gd name="connsiteY0" fmla="*/ 989734 h 1167589"/>
              <a:gd name="connsiteX1" fmla="*/ 2048350 w 9042317"/>
              <a:gd name="connsiteY1" fmla="*/ 165471 h 1167589"/>
              <a:gd name="connsiteX2" fmla="*/ 4038991 w 9042317"/>
              <a:gd name="connsiteY2" fmla="*/ 1160791 h 1167589"/>
              <a:gd name="connsiteX3" fmla="*/ 5179968 w 9042317"/>
              <a:gd name="connsiteY3" fmla="*/ 626717 h 1167589"/>
              <a:gd name="connsiteX4" fmla="*/ 6652718 w 9042317"/>
              <a:gd name="connsiteY4" fmla="*/ 1096055 h 1167589"/>
              <a:gd name="connsiteX5" fmla="*/ 7976953 w 9042317"/>
              <a:gd name="connsiteY5" fmla="*/ 214023 h 1167589"/>
              <a:gd name="connsiteX6" fmla="*/ 9042317 w 9042317"/>
              <a:gd name="connsiteY6" fmla="*/ 0 h 1167589"/>
              <a:gd name="connsiteX0" fmla="*/ 0 w 9042317"/>
              <a:gd name="connsiteY0" fmla="*/ 905616 h 1083471"/>
              <a:gd name="connsiteX1" fmla="*/ 2048350 w 9042317"/>
              <a:gd name="connsiteY1" fmla="*/ 81353 h 1083471"/>
              <a:gd name="connsiteX2" fmla="*/ 4038991 w 9042317"/>
              <a:gd name="connsiteY2" fmla="*/ 1076673 h 1083471"/>
              <a:gd name="connsiteX3" fmla="*/ 5179968 w 9042317"/>
              <a:gd name="connsiteY3" fmla="*/ 542599 h 1083471"/>
              <a:gd name="connsiteX4" fmla="*/ 6652718 w 9042317"/>
              <a:gd name="connsiteY4" fmla="*/ 1011937 h 1083471"/>
              <a:gd name="connsiteX5" fmla="*/ 7976953 w 9042317"/>
              <a:gd name="connsiteY5" fmla="*/ 129905 h 1083471"/>
              <a:gd name="connsiteX6" fmla="*/ 9042317 w 9042317"/>
              <a:gd name="connsiteY6" fmla="*/ 407 h 1083471"/>
              <a:gd name="connsiteX0" fmla="*/ 0 w 8996809"/>
              <a:gd name="connsiteY0" fmla="*/ 1074258 h 1252113"/>
              <a:gd name="connsiteX1" fmla="*/ 2048350 w 8996809"/>
              <a:gd name="connsiteY1" fmla="*/ 249995 h 1252113"/>
              <a:gd name="connsiteX2" fmla="*/ 4038991 w 8996809"/>
              <a:gd name="connsiteY2" fmla="*/ 1245315 h 1252113"/>
              <a:gd name="connsiteX3" fmla="*/ 5179968 w 8996809"/>
              <a:gd name="connsiteY3" fmla="*/ 711241 h 1252113"/>
              <a:gd name="connsiteX4" fmla="*/ 6652718 w 8996809"/>
              <a:gd name="connsiteY4" fmla="*/ 1180579 h 1252113"/>
              <a:gd name="connsiteX5" fmla="*/ 7976953 w 8996809"/>
              <a:gd name="connsiteY5" fmla="*/ 298547 h 1252113"/>
              <a:gd name="connsiteX6" fmla="*/ 8996809 w 8996809"/>
              <a:gd name="connsiteY6" fmla="*/ 0 h 1252113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976953 w 9049901"/>
              <a:gd name="connsiteY5" fmla="*/ 413808 h 1367374"/>
              <a:gd name="connsiteX6" fmla="*/ 9049901 w 9049901"/>
              <a:gd name="connsiteY6" fmla="*/ 0 h 1367374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749381 w 9049901"/>
              <a:gd name="connsiteY5" fmla="*/ 523224 h 1367374"/>
              <a:gd name="connsiteX6" fmla="*/ 9049901 w 9049901"/>
              <a:gd name="connsiteY6" fmla="*/ 0 h 1367374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749381 w 9049901"/>
              <a:gd name="connsiteY5" fmla="*/ 523224 h 1367374"/>
              <a:gd name="connsiteX6" fmla="*/ 9049901 w 9049901"/>
              <a:gd name="connsiteY6" fmla="*/ 0 h 1367374"/>
              <a:gd name="connsiteX0" fmla="*/ 0 w 9030615"/>
              <a:gd name="connsiteY0" fmla="*/ 1134812 h 1312667"/>
              <a:gd name="connsiteX1" fmla="*/ 2048350 w 9030615"/>
              <a:gd name="connsiteY1" fmla="*/ 310549 h 1312667"/>
              <a:gd name="connsiteX2" fmla="*/ 4038991 w 9030615"/>
              <a:gd name="connsiteY2" fmla="*/ 1305869 h 1312667"/>
              <a:gd name="connsiteX3" fmla="*/ 5179968 w 9030615"/>
              <a:gd name="connsiteY3" fmla="*/ 771795 h 1312667"/>
              <a:gd name="connsiteX4" fmla="*/ 6652718 w 9030615"/>
              <a:gd name="connsiteY4" fmla="*/ 1241133 h 1312667"/>
              <a:gd name="connsiteX5" fmla="*/ 7749381 w 9030615"/>
              <a:gd name="connsiteY5" fmla="*/ 468517 h 1312667"/>
              <a:gd name="connsiteX6" fmla="*/ 9030615 w 9030615"/>
              <a:gd name="connsiteY6" fmla="*/ 0 h 1312667"/>
              <a:gd name="connsiteX0" fmla="*/ 0 w 9030615"/>
              <a:gd name="connsiteY0" fmla="*/ 1173889 h 1351744"/>
              <a:gd name="connsiteX1" fmla="*/ 2048350 w 9030615"/>
              <a:gd name="connsiteY1" fmla="*/ 349626 h 1351744"/>
              <a:gd name="connsiteX2" fmla="*/ 4038991 w 9030615"/>
              <a:gd name="connsiteY2" fmla="*/ 1344946 h 1351744"/>
              <a:gd name="connsiteX3" fmla="*/ 5179968 w 9030615"/>
              <a:gd name="connsiteY3" fmla="*/ 810872 h 1351744"/>
              <a:gd name="connsiteX4" fmla="*/ 6652718 w 9030615"/>
              <a:gd name="connsiteY4" fmla="*/ 1280210 h 1351744"/>
              <a:gd name="connsiteX5" fmla="*/ 7749381 w 9030615"/>
              <a:gd name="connsiteY5" fmla="*/ 507594 h 1351744"/>
              <a:gd name="connsiteX6" fmla="*/ 9030615 w 9030615"/>
              <a:gd name="connsiteY6" fmla="*/ 0 h 1351744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08"/>
              <a:gd name="connsiteX1" fmla="*/ 2048350 w 9049900"/>
              <a:gd name="connsiteY1" fmla="*/ 357442 h 1359508"/>
              <a:gd name="connsiteX2" fmla="*/ 4038991 w 9049900"/>
              <a:gd name="connsiteY2" fmla="*/ 1352762 h 1359508"/>
              <a:gd name="connsiteX3" fmla="*/ 5179968 w 9049900"/>
              <a:gd name="connsiteY3" fmla="*/ 818688 h 1359508"/>
              <a:gd name="connsiteX4" fmla="*/ 6533147 w 9049900"/>
              <a:gd name="connsiteY4" fmla="*/ 1295842 h 1359508"/>
              <a:gd name="connsiteX5" fmla="*/ 7749381 w 9049900"/>
              <a:gd name="connsiteY5" fmla="*/ 515410 h 1359508"/>
              <a:gd name="connsiteX6" fmla="*/ 9049900 w 9049900"/>
              <a:gd name="connsiteY6" fmla="*/ 0 h 1359508"/>
              <a:gd name="connsiteX0" fmla="*/ 0 w 9049900"/>
              <a:gd name="connsiteY0" fmla="*/ 1181705 h 1359430"/>
              <a:gd name="connsiteX1" fmla="*/ 2048350 w 9049900"/>
              <a:gd name="connsiteY1" fmla="*/ 357442 h 1359430"/>
              <a:gd name="connsiteX2" fmla="*/ 4038991 w 9049900"/>
              <a:gd name="connsiteY2" fmla="*/ 1352762 h 1359430"/>
              <a:gd name="connsiteX3" fmla="*/ 5179968 w 9049900"/>
              <a:gd name="connsiteY3" fmla="*/ 818688 h 1359430"/>
              <a:gd name="connsiteX4" fmla="*/ 6533147 w 9049900"/>
              <a:gd name="connsiteY4" fmla="*/ 1295842 h 1359430"/>
              <a:gd name="connsiteX5" fmla="*/ 7749381 w 9049900"/>
              <a:gd name="connsiteY5" fmla="*/ 515410 h 1359430"/>
              <a:gd name="connsiteX6" fmla="*/ 9049900 w 9049900"/>
              <a:gd name="connsiteY6" fmla="*/ 0 h 1359430"/>
              <a:gd name="connsiteX0" fmla="*/ 0 w 9049900"/>
              <a:gd name="connsiteY0" fmla="*/ 1181705 h 1351801"/>
              <a:gd name="connsiteX1" fmla="*/ 2048350 w 9049900"/>
              <a:gd name="connsiteY1" fmla="*/ 357442 h 1351801"/>
              <a:gd name="connsiteX2" fmla="*/ 3842277 w 9049900"/>
              <a:gd name="connsiteY2" fmla="*/ 1344947 h 1351801"/>
              <a:gd name="connsiteX3" fmla="*/ 5179968 w 9049900"/>
              <a:gd name="connsiteY3" fmla="*/ 818688 h 1351801"/>
              <a:gd name="connsiteX4" fmla="*/ 6533147 w 9049900"/>
              <a:gd name="connsiteY4" fmla="*/ 1295842 h 1351801"/>
              <a:gd name="connsiteX5" fmla="*/ 7749381 w 9049900"/>
              <a:gd name="connsiteY5" fmla="*/ 515410 h 1351801"/>
              <a:gd name="connsiteX6" fmla="*/ 9049900 w 9049900"/>
              <a:gd name="connsiteY6" fmla="*/ 0 h 1351801"/>
              <a:gd name="connsiteX0" fmla="*/ 0 w 9049900"/>
              <a:gd name="connsiteY0" fmla="*/ 1181705 h 1346790"/>
              <a:gd name="connsiteX1" fmla="*/ 2048350 w 9049900"/>
              <a:gd name="connsiteY1" fmla="*/ 357442 h 1346790"/>
              <a:gd name="connsiteX2" fmla="*/ 3842277 w 9049900"/>
              <a:gd name="connsiteY2" fmla="*/ 1344947 h 1346790"/>
              <a:gd name="connsiteX3" fmla="*/ 5179968 w 9049900"/>
              <a:gd name="connsiteY3" fmla="*/ 818688 h 1346790"/>
              <a:gd name="connsiteX4" fmla="*/ 6533147 w 9049900"/>
              <a:gd name="connsiteY4" fmla="*/ 1295842 h 1346790"/>
              <a:gd name="connsiteX5" fmla="*/ 7749381 w 9049900"/>
              <a:gd name="connsiteY5" fmla="*/ 515410 h 1346790"/>
              <a:gd name="connsiteX6" fmla="*/ 9049900 w 9049900"/>
              <a:gd name="connsiteY6" fmla="*/ 0 h 1346790"/>
              <a:gd name="connsiteX0" fmla="*/ 0 w 9049900"/>
              <a:gd name="connsiteY0" fmla="*/ 1181705 h 1463754"/>
              <a:gd name="connsiteX1" fmla="*/ 2048350 w 9049900"/>
              <a:gd name="connsiteY1" fmla="*/ 357442 h 1463754"/>
              <a:gd name="connsiteX2" fmla="*/ 3792134 w 9049900"/>
              <a:gd name="connsiteY2" fmla="*/ 1462177 h 1463754"/>
              <a:gd name="connsiteX3" fmla="*/ 5179968 w 9049900"/>
              <a:gd name="connsiteY3" fmla="*/ 818688 h 1463754"/>
              <a:gd name="connsiteX4" fmla="*/ 6533147 w 9049900"/>
              <a:gd name="connsiteY4" fmla="*/ 1295842 h 1463754"/>
              <a:gd name="connsiteX5" fmla="*/ 7749381 w 9049900"/>
              <a:gd name="connsiteY5" fmla="*/ 515410 h 1463754"/>
              <a:gd name="connsiteX6" fmla="*/ 9049900 w 9049900"/>
              <a:gd name="connsiteY6" fmla="*/ 0 h 1463754"/>
              <a:gd name="connsiteX0" fmla="*/ 0 w 9049900"/>
              <a:gd name="connsiteY0" fmla="*/ 1181705 h 1374073"/>
              <a:gd name="connsiteX1" fmla="*/ 2048350 w 9049900"/>
              <a:gd name="connsiteY1" fmla="*/ 357442 h 1374073"/>
              <a:gd name="connsiteX2" fmla="*/ 3603133 w 9049900"/>
              <a:gd name="connsiteY2" fmla="*/ 1372300 h 1374073"/>
              <a:gd name="connsiteX3" fmla="*/ 5179968 w 9049900"/>
              <a:gd name="connsiteY3" fmla="*/ 818688 h 1374073"/>
              <a:gd name="connsiteX4" fmla="*/ 6533147 w 9049900"/>
              <a:gd name="connsiteY4" fmla="*/ 1295842 h 1374073"/>
              <a:gd name="connsiteX5" fmla="*/ 7749381 w 9049900"/>
              <a:gd name="connsiteY5" fmla="*/ 515410 h 1374073"/>
              <a:gd name="connsiteX6" fmla="*/ 9049900 w 9049900"/>
              <a:gd name="connsiteY6" fmla="*/ 0 h 1374073"/>
              <a:gd name="connsiteX0" fmla="*/ 0 w 9049900"/>
              <a:gd name="connsiteY0" fmla="*/ 1181705 h 1374085"/>
              <a:gd name="connsiteX1" fmla="*/ 2048350 w 9049900"/>
              <a:gd name="connsiteY1" fmla="*/ 357442 h 1374085"/>
              <a:gd name="connsiteX2" fmla="*/ 3603133 w 9049900"/>
              <a:gd name="connsiteY2" fmla="*/ 1372300 h 1374085"/>
              <a:gd name="connsiteX3" fmla="*/ 5179968 w 9049900"/>
              <a:gd name="connsiteY3" fmla="*/ 818688 h 1374085"/>
              <a:gd name="connsiteX4" fmla="*/ 6533147 w 9049900"/>
              <a:gd name="connsiteY4" fmla="*/ 1295842 h 1374085"/>
              <a:gd name="connsiteX5" fmla="*/ 7749381 w 9049900"/>
              <a:gd name="connsiteY5" fmla="*/ 515410 h 1374085"/>
              <a:gd name="connsiteX6" fmla="*/ 9049900 w 9049900"/>
              <a:gd name="connsiteY6" fmla="*/ 0 h 1374085"/>
              <a:gd name="connsiteX0" fmla="*/ 0 w 9049900"/>
              <a:gd name="connsiteY0" fmla="*/ 1181705 h 1374085"/>
              <a:gd name="connsiteX1" fmla="*/ 2048350 w 9049900"/>
              <a:gd name="connsiteY1" fmla="*/ 357442 h 1374085"/>
              <a:gd name="connsiteX2" fmla="*/ 3603133 w 9049900"/>
              <a:gd name="connsiteY2" fmla="*/ 1372300 h 1374085"/>
              <a:gd name="connsiteX3" fmla="*/ 5179968 w 9049900"/>
              <a:gd name="connsiteY3" fmla="*/ 818688 h 1374085"/>
              <a:gd name="connsiteX4" fmla="*/ 6533147 w 9049900"/>
              <a:gd name="connsiteY4" fmla="*/ 1295842 h 1374085"/>
              <a:gd name="connsiteX5" fmla="*/ 7749381 w 9049900"/>
              <a:gd name="connsiteY5" fmla="*/ 515410 h 1374085"/>
              <a:gd name="connsiteX6" fmla="*/ 9049900 w 9049900"/>
              <a:gd name="connsiteY6" fmla="*/ 0 h 1374085"/>
              <a:gd name="connsiteX0" fmla="*/ 0 w 9049900"/>
              <a:gd name="connsiteY0" fmla="*/ 1181705 h 1378755"/>
              <a:gd name="connsiteX1" fmla="*/ 1955777 w 9049900"/>
              <a:gd name="connsiteY1" fmla="*/ 365257 h 1378755"/>
              <a:gd name="connsiteX2" fmla="*/ 3603133 w 9049900"/>
              <a:gd name="connsiteY2" fmla="*/ 1372300 h 1378755"/>
              <a:gd name="connsiteX3" fmla="*/ 5179968 w 9049900"/>
              <a:gd name="connsiteY3" fmla="*/ 818688 h 1378755"/>
              <a:gd name="connsiteX4" fmla="*/ 6533147 w 9049900"/>
              <a:gd name="connsiteY4" fmla="*/ 1295842 h 1378755"/>
              <a:gd name="connsiteX5" fmla="*/ 7749381 w 9049900"/>
              <a:gd name="connsiteY5" fmla="*/ 515410 h 1378755"/>
              <a:gd name="connsiteX6" fmla="*/ 9049900 w 9049900"/>
              <a:gd name="connsiteY6" fmla="*/ 0 h 1378755"/>
              <a:gd name="connsiteX0" fmla="*/ 0 w 8988186"/>
              <a:gd name="connsiteY0" fmla="*/ 0 h 1553019"/>
              <a:gd name="connsiteX1" fmla="*/ 1894063 w 8988186"/>
              <a:gd name="connsiteY1" fmla="*/ 539521 h 1553019"/>
              <a:gd name="connsiteX2" fmla="*/ 3541419 w 8988186"/>
              <a:gd name="connsiteY2" fmla="*/ 1546564 h 1553019"/>
              <a:gd name="connsiteX3" fmla="*/ 5118254 w 8988186"/>
              <a:gd name="connsiteY3" fmla="*/ 992952 h 1553019"/>
              <a:gd name="connsiteX4" fmla="*/ 6471433 w 8988186"/>
              <a:gd name="connsiteY4" fmla="*/ 1470106 h 1553019"/>
              <a:gd name="connsiteX5" fmla="*/ 7687667 w 8988186"/>
              <a:gd name="connsiteY5" fmla="*/ 689674 h 1553019"/>
              <a:gd name="connsiteX6" fmla="*/ 8988186 w 8988186"/>
              <a:gd name="connsiteY6" fmla="*/ 174264 h 1553019"/>
              <a:gd name="connsiteX0" fmla="*/ 0 w 8988186"/>
              <a:gd name="connsiteY0" fmla="*/ 0 h 1455326"/>
              <a:gd name="connsiteX1" fmla="*/ 1894063 w 8988186"/>
              <a:gd name="connsiteY1" fmla="*/ 441828 h 1455326"/>
              <a:gd name="connsiteX2" fmla="*/ 3541419 w 8988186"/>
              <a:gd name="connsiteY2" fmla="*/ 1448871 h 1455326"/>
              <a:gd name="connsiteX3" fmla="*/ 5118254 w 8988186"/>
              <a:gd name="connsiteY3" fmla="*/ 895259 h 1455326"/>
              <a:gd name="connsiteX4" fmla="*/ 6471433 w 8988186"/>
              <a:gd name="connsiteY4" fmla="*/ 1372413 h 1455326"/>
              <a:gd name="connsiteX5" fmla="*/ 7687667 w 8988186"/>
              <a:gd name="connsiteY5" fmla="*/ 591981 h 1455326"/>
              <a:gd name="connsiteX6" fmla="*/ 8988186 w 8988186"/>
              <a:gd name="connsiteY6" fmla="*/ 76571 h 1455326"/>
              <a:gd name="connsiteX0" fmla="*/ 0 w 8988186"/>
              <a:gd name="connsiteY0" fmla="*/ 204 h 1455530"/>
              <a:gd name="connsiteX1" fmla="*/ 1894063 w 8988186"/>
              <a:gd name="connsiteY1" fmla="*/ 442032 h 1455530"/>
              <a:gd name="connsiteX2" fmla="*/ 3541419 w 8988186"/>
              <a:gd name="connsiteY2" fmla="*/ 1449075 h 1455530"/>
              <a:gd name="connsiteX3" fmla="*/ 5118254 w 8988186"/>
              <a:gd name="connsiteY3" fmla="*/ 895463 h 1455530"/>
              <a:gd name="connsiteX4" fmla="*/ 6471433 w 8988186"/>
              <a:gd name="connsiteY4" fmla="*/ 1372617 h 1455530"/>
              <a:gd name="connsiteX5" fmla="*/ 7687667 w 8988186"/>
              <a:gd name="connsiteY5" fmla="*/ 592185 h 1455530"/>
              <a:gd name="connsiteX6" fmla="*/ 8988186 w 8988186"/>
              <a:gd name="connsiteY6" fmla="*/ 76775 h 1455530"/>
              <a:gd name="connsiteX0" fmla="*/ 0 w 9046043"/>
              <a:gd name="connsiteY0" fmla="*/ 233 h 1424298"/>
              <a:gd name="connsiteX1" fmla="*/ 1951920 w 9046043"/>
              <a:gd name="connsiteY1" fmla="*/ 410800 h 1424298"/>
              <a:gd name="connsiteX2" fmla="*/ 3599276 w 9046043"/>
              <a:gd name="connsiteY2" fmla="*/ 1417843 h 1424298"/>
              <a:gd name="connsiteX3" fmla="*/ 5176111 w 9046043"/>
              <a:gd name="connsiteY3" fmla="*/ 864231 h 1424298"/>
              <a:gd name="connsiteX4" fmla="*/ 6529290 w 9046043"/>
              <a:gd name="connsiteY4" fmla="*/ 1341385 h 1424298"/>
              <a:gd name="connsiteX5" fmla="*/ 7745524 w 9046043"/>
              <a:gd name="connsiteY5" fmla="*/ 560953 h 1424298"/>
              <a:gd name="connsiteX6" fmla="*/ 9046043 w 9046043"/>
              <a:gd name="connsiteY6" fmla="*/ 45543 h 1424298"/>
              <a:gd name="connsiteX0" fmla="*/ 0 w 9046043"/>
              <a:gd name="connsiteY0" fmla="*/ 246 h 1412588"/>
              <a:gd name="connsiteX1" fmla="*/ 1951920 w 9046043"/>
              <a:gd name="connsiteY1" fmla="*/ 399090 h 1412588"/>
              <a:gd name="connsiteX2" fmla="*/ 3599276 w 9046043"/>
              <a:gd name="connsiteY2" fmla="*/ 1406133 h 1412588"/>
              <a:gd name="connsiteX3" fmla="*/ 5176111 w 9046043"/>
              <a:gd name="connsiteY3" fmla="*/ 852521 h 1412588"/>
              <a:gd name="connsiteX4" fmla="*/ 6529290 w 9046043"/>
              <a:gd name="connsiteY4" fmla="*/ 1329675 h 1412588"/>
              <a:gd name="connsiteX5" fmla="*/ 7745524 w 9046043"/>
              <a:gd name="connsiteY5" fmla="*/ 549243 h 1412588"/>
              <a:gd name="connsiteX6" fmla="*/ 9046043 w 9046043"/>
              <a:gd name="connsiteY6" fmla="*/ 33833 h 1412588"/>
              <a:gd name="connsiteX0" fmla="*/ 0 w 9042186"/>
              <a:gd name="connsiteY0" fmla="*/ 1582 h 1378755"/>
              <a:gd name="connsiteX1" fmla="*/ 1948063 w 9042186"/>
              <a:gd name="connsiteY1" fmla="*/ 365257 h 1378755"/>
              <a:gd name="connsiteX2" fmla="*/ 3595419 w 9042186"/>
              <a:gd name="connsiteY2" fmla="*/ 1372300 h 1378755"/>
              <a:gd name="connsiteX3" fmla="*/ 5172254 w 9042186"/>
              <a:gd name="connsiteY3" fmla="*/ 818688 h 1378755"/>
              <a:gd name="connsiteX4" fmla="*/ 6525433 w 9042186"/>
              <a:gd name="connsiteY4" fmla="*/ 1295842 h 1378755"/>
              <a:gd name="connsiteX5" fmla="*/ 7741667 w 9042186"/>
              <a:gd name="connsiteY5" fmla="*/ 515410 h 1378755"/>
              <a:gd name="connsiteX6" fmla="*/ 9042186 w 9042186"/>
              <a:gd name="connsiteY6" fmla="*/ 0 h 1378755"/>
              <a:gd name="connsiteX0" fmla="*/ 0 w 9034472"/>
              <a:gd name="connsiteY0" fmla="*/ 254 h 1404780"/>
              <a:gd name="connsiteX1" fmla="*/ 1940349 w 9034472"/>
              <a:gd name="connsiteY1" fmla="*/ 391282 h 1404780"/>
              <a:gd name="connsiteX2" fmla="*/ 3587705 w 9034472"/>
              <a:gd name="connsiteY2" fmla="*/ 1398325 h 1404780"/>
              <a:gd name="connsiteX3" fmla="*/ 5164540 w 9034472"/>
              <a:gd name="connsiteY3" fmla="*/ 844713 h 1404780"/>
              <a:gd name="connsiteX4" fmla="*/ 6517719 w 9034472"/>
              <a:gd name="connsiteY4" fmla="*/ 1321867 h 1404780"/>
              <a:gd name="connsiteX5" fmla="*/ 7733953 w 9034472"/>
              <a:gd name="connsiteY5" fmla="*/ 541435 h 1404780"/>
              <a:gd name="connsiteX6" fmla="*/ 9034472 w 9034472"/>
              <a:gd name="connsiteY6" fmla="*/ 26025 h 1404780"/>
              <a:gd name="connsiteX0" fmla="*/ 0 w 9034472"/>
              <a:gd name="connsiteY0" fmla="*/ 9398 h 1378755"/>
              <a:gd name="connsiteX1" fmla="*/ 1940349 w 9034472"/>
              <a:gd name="connsiteY1" fmla="*/ 365257 h 1378755"/>
              <a:gd name="connsiteX2" fmla="*/ 3587705 w 9034472"/>
              <a:gd name="connsiteY2" fmla="*/ 1372300 h 1378755"/>
              <a:gd name="connsiteX3" fmla="*/ 5164540 w 9034472"/>
              <a:gd name="connsiteY3" fmla="*/ 818688 h 1378755"/>
              <a:gd name="connsiteX4" fmla="*/ 6517719 w 9034472"/>
              <a:gd name="connsiteY4" fmla="*/ 1295842 h 1378755"/>
              <a:gd name="connsiteX5" fmla="*/ 7733953 w 9034472"/>
              <a:gd name="connsiteY5" fmla="*/ 515410 h 1378755"/>
              <a:gd name="connsiteX6" fmla="*/ 9034472 w 9034472"/>
              <a:gd name="connsiteY6" fmla="*/ 0 h 1378755"/>
              <a:gd name="connsiteX0" fmla="*/ 0 w 9034472"/>
              <a:gd name="connsiteY0" fmla="*/ 269 h 1393072"/>
              <a:gd name="connsiteX1" fmla="*/ 1940349 w 9034472"/>
              <a:gd name="connsiteY1" fmla="*/ 379574 h 1393072"/>
              <a:gd name="connsiteX2" fmla="*/ 3587705 w 9034472"/>
              <a:gd name="connsiteY2" fmla="*/ 1386617 h 1393072"/>
              <a:gd name="connsiteX3" fmla="*/ 5164540 w 9034472"/>
              <a:gd name="connsiteY3" fmla="*/ 833005 h 1393072"/>
              <a:gd name="connsiteX4" fmla="*/ 6517719 w 9034472"/>
              <a:gd name="connsiteY4" fmla="*/ 1310159 h 1393072"/>
              <a:gd name="connsiteX5" fmla="*/ 7733953 w 9034472"/>
              <a:gd name="connsiteY5" fmla="*/ 529727 h 1393072"/>
              <a:gd name="connsiteX6" fmla="*/ 9034472 w 9034472"/>
              <a:gd name="connsiteY6" fmla="*/ 14317 h 1393072"/>
              <a:gd name="connsiteX0" fmla="*/ 0 w 9046043"/>
              <a:gd name="connsiteY0" fmla="*/ 275 h 1389170"/>
              <a:gd name="connsiteX1" fmla="*/ 1951920 w 9046043"/>
              <a:gd name="connsiteY1" fmla="*/ 375672 h 1389170"/>
              <a:gd name="connsiteX2" fmla="*/ 3599276 w 9046043"/>
              <a:gd name="connsiteY2" fmla="*/ 1382715 h 1389170"/>
              <a:gd name="connsiteX3" fmla="*/ 5176111 w 9046043"/>
              <a:gd name="connsiteY3" fmla="*/ 829103 h 1389170"/>
              <a:gd name="connsiteX4" fmla="*/ 6529290 w 9046043"/>
              <a:gd name="connsiteY4" fmla="*/ 1306257 h 1389170"/>
              <a:gd name="connsiteX5" fmla="*/ 7745524 w 9046043"/>
              <a:gd name="connsiteY5" fmla="*/ 525825 h 1389170"/>
              <a:gd name="connsiteX6" fmla="*/ 9046043 w 9046043"/>
              <a:gd name="connsiteY6" fmla="*/ 10415 h 1389170"/>
              <a:gd name="connsiteX0" fmla="*/ 0 w 9034472"/>
              <a:gd name="connsiteY0" fmla="*/ 269 h 1393072"/>
              <a:gd name="connsiteX1" fmla="*/ 1940349 w 9034472"/>
              <a:gd name="connsiteY1" fmla="*/ 379574 h 1393072"/>
              <a:gd name="connsiteX2" fmla="*/ 3587705 w 9034472"/>
              <a:gd name="connsiteY2" fmla="*/ 1386617 h 1393072"/>
              <a:gd name="connsiteX3" fmla="*/ 5164540 w 9034472"/>
              <a:gd name="connsiteY3" fmla="*/ 833005 h 1393072"/>
              <a:gd name="connsiteX4" fmla="*/ 6517719 w 9034472"/>
              <a:gd name="connsiteY4" fmla="*/ 1310159 h 1393072"/>
              <a:gd name="connsiteX5" fmla="*/ 7733953 w 9034472"/>
              <a:gd name="connsiteY5" fmla="*/ 529727 h 1393072"/>
              <a:gd name="connsiteX6" fmla="*/ 9034472 w 9034472"/>
              <a:gd name="connsiteY6" fmla="*/ 14317 h 1393072"/>
              <a:gd name="connsiteX0" fmla="*/ 0 w 9042186"/>
              <a:gd name="connsiteY0" fmla="*/ 269 h 1393072"/>
              <a:gd name="connsiteX1" fmla="*/ 1948063 w 9042186"/>
              <a:gd name="connsiteY1" fmla="*/ 379574 h 1393072"/>
              <a:gd name="connsiteX2" fmla="*/ 3595419 w 9042186"/>
              <a:gd name="connsiteY2" fmla="*/ 1386617 h 1393072"/>
              <a:gd name="connsiteX3" fmla="*/ 5172254 w 9042186"/>
              <a:gd name="connsiteY3" fmla="*/ 833005 h 1393072"/>
              <a:gd name="connsiteX4" fmla="*/ 6525433 w 9042186"/>
              <a:gd name="connsiteY4" fmla="*/ 1310159 h 1393072"/>
              <a:gd name="connsiteX5" fmla="*/ 7741667 w 9042186"/>
              <a:gd name="connsiteY5" fmla="*/ 529727 h 1393072"/>
              <a:gd name="connsiteX6" fmla="*/ 9042186 w 9042186"/>
              <a:gd name="connsiteY6" fmla="*/ 14317 h 1393072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741667 w 9042186"/>
              <a:gd name="connsiteY5" fmla="*/ 529809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741667 w 9042186"/>
              <a:gd name="connsiteY5" fmla="*/ 529809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470097 w 9042186"/>
              <a:gd name="connsiteY5" fmla="*/ 602637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470097 w 9042186"/>
              <a:gd name="connsiteY5" fmla="*/ 602637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0 h 1392803"/>
              <a:gd name="connsiteX1" fmla="*/ 1948063 w 9042186"/>
              <a:gd name="connsiteY1" fmla="*/ 379305 h 1392803"/>
              <a:gd name="connsiteX2" fmla="*/ 3595419 w 9042186"/>
              <a:gd name="connsiteY2" fmla="*/ 1386348 h 1392803"/>
              <a:gd name="connsiteX3" fmla="*/ 5172254 w 9042186"/>
              <a:gd name="connsiteY3" fmla="*/ 832736 h 1392803"/>
              <a:gd name="connsiteX4" fmla="*/ 6525433 w 9042186"/>
              <a:gd name="connsiteY4" fmla="*/ 1309890 h 1392803"/>
              <a:gd name="connsiteX5" fmla="*/ 7374250 w 9042186"/>
              <a:gd name="connsiteY5" fmla="*/ 658930 h 1392803"/>
              <a:gd name="connsiteX6" fmla="*/ 9042186 w 9042186"/>
              <a:gd name="connsiteY6" fmla="*/ 14048 h 1392803"/>
              <a:gd name="connsiteX0" fmla="*/ 0 w 9042186"/>
              <a:gd name="connsiteY0" fmla="*/ 0 h 1392803"/>
              <a:gd name="connsiteX1" fmla="*/ 1948063 w 9042186"/>
              <a:gd name="connsiteY1" fmla="*/ 379305 h 1392803"/>
              <a:gd name="connsiteX2" fmla="*/ 3595419 w 9042186"/>
              <a:gd name="connsiteY2" fmla="*/ 1386348 h 1392803"/>
              <a:gd name="connsiteX3" fmla="*/ 5172254 w 9042186"/>
              <a:gd name="connsiteY3" fmla="*/ 832736 h 1392803"/>
              <a:gd name="connsiteX4" fmla="*/ 6525433 w 9042186"/>
              <a:gd name="connsiteY4" fmla="*/ 1309890 h 1392803"/>
              <a:gd name="connsiteX5" fmla="*/ 7374250 w 9042186"/>
              <a:gd name="connsiteY5" fmla="*/ 658930 h 1392803"/>
              <a:gd name="connsiteX6" fmla="*/ 9042186 w 9042186"/>
              <a:gd name="connsiteY6" fmla="*/ 14048 h 1392803"/>
              <a:gd name="connsiteX0" fmla="*/ 0 w 8962313"/>
              <a:gd name="connsiteY0" fmla="*/ 0 h 1392803"/>
              <a:gd name="connsiteX1" fmla="*/ 1948063 w 8962313"/>
              <a:gd name="connsiteY1" fmla="*/ 379305 h 1392803"/>
              <a:gd name="connsiteX2" fmla="*/ 3595419 w 8962313"/>
              <a:gd name="connsiteY2" fmla="*/ 1386348 h 1392803"/>
              <a:gd name="connsiteX3" fmla="*/ 5172254 w 8962313"/>
              <a:gd name="connsiteY3" fmla="*/ 832736 h 1392803"/>
              <a:gd name="connsiteX4" fmla="*/ 6525433 w 8962313"/>
              <a:gd name="connsiteY4" fmla="*/ 1309890 h 1392803"/>
              <a:gd name="connsiteX5" fmla="*/ 7374250 w 8962313"/>
              <a:gd name="connsiteY5" fmla="*/ 658930 h 1392803"/>
              <a:gd name="connsiteX6" fmla="*/ 8962313 w 8962313"/>
              <a:gd name="connsiteY6" fmla="*/ 14048 h 1392803"/>
              <a:gd name="connsiteX0" fmla="*/ 0 w 8874452"/>
              <a:gd name="connsiteY0" fmla="*/ 0 h 1384711"/>
              <a:gd name="connsiteX1" fmla="*/ 1860202 w 8874452"/>
              <a:gd name="connsiteY1" fmla="*/ 371213 h 1384711"/>
              <a:gd name="connsiteX2" fmla="*/ 3507558 w 8874452"/>
              <a:gd name="connsiteY2" fmla="*/ 1378256 h 1384711"/>
              <a:gd name="connsiteX3" fmla="*/ 5084393 w 8874452"/>
              <a:gd name="connsiteY3" fmla="*/ 824644 h 1384711"/>
              <a:gd name="connsiteX4" fmla="*/ 6437572 w 8874452"/>
              <a:gd name="connsiteY4" fmla="*/ 1301798 h 1384711"/>
              <a:gd name="connsiteX5" fmla="*/ 7286389 w 8874452"/>
              <a:gd name="connsiteY5" fmla="*/ 650838 h 1384711"/>
              <a:gd name="connsiteX6" fmla="*/ 8874452 w 8874452"/>
              <a:gd name="connsiteY6" fmla="*/ 5956 h 1384711"/>
              <a:gd name="connsiteX0" fmla="*/ 0 w 8874452"/>
              <a:gd name="connsiteY0" fmla="*/ 0 h 1384711"/>
              <a:gd name="connsiteX1" fmla="*/ 1860202 w 8874452"/>
              <a:gd name="connsiteY1" fmla="*/ 371213 h 1384711"/>
              <a:gd name="connsiteX2" fmla="*/ 3507558 w 8874452"/>
              <a:gd name="connsiteY2" fmla="*/ 1378256 h 1384711"/>
              <a:gd name="connsiteX3" fmla="*/ 5084393 w 8874452"/>
              <a:gd name="connsiteY3" fmla="*/ 824644 h 1384711"/>
              <a:gd name="connsiteX4" fmla="*/ 6437572 w 8874452"/>
              <a:gd name="connsiteY4" fmla="*/ 1301798 h 1384711"/>
              <a:gd name="connsiteX5" fmla="*/ 7286389 w 8874452"/>
              <a:gd name="connsiteY5" fmla="*/ 650838 h 1384711"/>
              <a:gd name="connsiteX6" fmla="*/ 8874452 w 8874452"/>
              <a:gd name="connsiteY6" fmla="*/ 5956 h 1384711"/>
              <a:gd name="connsiteX0" fmla="*/ 0 w 8850490"/>
              <a:gd name="connsiteY0" fmla="*/ 0 h 1384711"/>
              <a:gd name="connsiteX1" fmla="*/ 1836240 w 8850490"/>
              <a:gd name="connsiteY1" fmla="*/ 371213 h 1384711"/>
              <a:gd name="connsiteX2" fmla="*/ 3483596 w 8850490"/>
              <a:gd name="connsiteY2" fmla="*/ 1378256 h 1384711"/>
              <a:gd name="connsiteX3" fmla="*/ 5060431 w 8850490"/>
              <a:gd name="connsiteY3" fmla="*/ 824644 h 1384711"/>
              <a:gd name="connsiteX4" fmla="*/ 6413610 w 8850490"/>
              <a:gd name="connsiteY4" fmla="*/ 1301798 h 1384711"/>
              <a:gd name="connsiteX5" fmla="*/ 7262427 w 8850490"/>
              <a:gd name="connsiteY5" fmla="*/ 650838 h 1384711"/>
              <a:gd name="connsiteX6" fmla="*/ 8850490 w 8850490"/>
              <a:gd name="connsiteY6" fmla="*/ 5956 h 1384711"/>
              <a:gd name="connsiteX0" fmla="*/ 0 w 8850490"/>
              <a:gd name="connsiteY0" fmla="*/ 0 h 1384711"/>
              <a:gd name="connsiteX1" fmla="*/ 1836240 w 8850490"/>
              <a:gd name="connsiteY1" fmla="*/ 371213 h 1384711"/>
              <a:gd name="connsiteX2" fmla="*/ 3483596 w 8850490"/>
              <a:gd name="connsiteY2" fmla="*/ 1378256 h 1384711"/>
              <a:gd name="connsiteX3" fmla="*/ 5060431 w 8850490"/>
              <a:gd name="connsiteY3" fmla="*/ 824644 h 1384711"/>
              <a:gd name="connsiteX4" fmla="*/ 6413610 w 8850490"/>
              <a:gd name="connsiteY4" fmla="*/ 1301798 h 1384711"/>
              <a:gd name="connsiteX5" fmla="*/ 7262427 w 8850490"/>
              <a:gd name="connsiteY5" fmla="*/ 650838 h 1384711"/>
              <a:gd name="connsiteX6" fmla="*/ 8850490 w 8850490"/>
              <a:gd name="connsiteY6" fmla="*/ 5956 h 138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0490" h="1384711">
                <a:moveTo>
                  <a:pt x="0" y="0"/>
                </a:moveTo>
                <a:cubicBezTo>
                  <a:pt x="1009677" y="16629"/>
                  <a:pt x="1255641" y="141504"/>
                  <a:pt x="1836240" y="371213"/>
                </a:cubicBezTo>
                <a:cubicBezTo>
                  <a:pt x="2416839" y="600922"/>
                  <a:pt x="2946231" y="1302684"/>
                  <a:pt x="3483596" y="1378256"/>
                </a:cubicBezTo>
                <a:cubicBezTo>
                  <a:pt x="4020961" y="1453828"/>
                  <a:pt x="4521952" y="841295"/>
                  <a:pt x="5060431" y="824644"/>
                </a:cubicBezTo>
                <a:cubicBezTo>
                  <a:pt x="5598910" y="807993"/>
                  <a:pt x="6046611" y="1330766"/>
                  <a:pt x="6413610" y="1301798"/>
                </a:cubicBezTo>
                <a:cubicBezTo>
                  <a:pt x="6780609" y="1272830"/>
                  <a:pt x="6848292" y="972008"/>
                  <a:pt x="7262427" y="650838"/>
                </a:cubicBezTo>
                <a:cubicBezTo>
                  <a:pt x="7676562" y="329668"/>
                  <a:pt x="7884695" y="6073"/>
                  <a:pt x="8850490" y="5956"/>
                </a:cubicBezTo>
              </a:path>
            </a:pathLst>
          </a:custGeom>
          <a:noFill/>
          <a:ln w="50800">
            <a:solidFill>
              <a:srgbClr val="FFFF00"/>
            </a:solidFill>
            <a:prstDash val="das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4" tIns="42203" rIns="84404" bIns="42203" anchor="ctr"/>
          <a:lstStyle/>
          <a:p>
            <a:pPr algn="ctr" defTabSz="7179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buFontTx/>
              <a:buChar char="•"/>
              <a:defRPr/>
            </a:pPr>
            <a:endParaRPr lang="en-US" sz="1477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342" name="Group 7"/>
          <p:cNvGrpSpPr>
            <a:grpSpLocks/>
          </p:cNvGrpSpPr>
          <p:nvPr/>
        </p:nvGrpSpPr>
        <p:grpSpPr bwMode="auto">
          <a:xfrm>
            <a:off x="611982" y="3758804"/>
            <a:ext cx="592931" cy="772715"/>
            <a:chOff x="621064" y="2506340"/>
            <a:chExt cx="1954873" cy="2551161"/>
          </a:xfrm>
        </p:grpSpPr>
        <p:grpSp>
          <p:nvGrpSpPr>
            <p:cNvPr id="14381" name="Group 8"/>
            <p:cNvGrpSpPr>
              <a:grpSpLocks/>
            </p:cNvGrpSpPr>
            <p:nvPr/>
          </p:nvGrpSpPr>
          <p:grpSpPr bwMode="auto">
            <a:xfrm>
              <a:off x="621064" y="2506340"/>
              <a:ext cx="1954873" cy="2487151"/>
              <a:chOff x="1214391" y="1532767"/>
              <a:chExt cx="2573337" cy="3274011"/>
            </a:xfrm>
          </p:grpSpPr>
          <p:sp>
            <p:nvSpPr>
              <p:cNvPr id="11" name="Freeform 7"/>
              <p:cNvSpPr>
                <a:spLocks/>
              </p:cNvSpPr>
              <p:nvPr/>
            </p:nvSpPr>
            <p:spPr bwMode="auto">
              <a:xfrm rot="212630">
                <a:off x="2402880" y="2712561"/>
                <a:ext cx="532238" cy="2095684"/>
              </a:xfrm>
              <a:custGeom>
                <a:avLst/>
                <a:gdLst>
                  <a:gd name="T0" fmla="*/ 223 w 223"/>
                  <a:gd name="T1" fmla="*/ 828 h 878"/>
                  <a:gd name="T2" fmla="*/ 145 w 223"/>
                  <a:gd name="T3" fmla="*/ 878 h 878"/>
                  <a:gd name="T4" fmla="*/ 0 w 223"/>
                  <a:gd name="T5" fmla="*/ 18 h 878"/>
                  <a:gd name="T6" fmla="*/ 109 w 223"/>
                  <a:gd name="T7" fmla="*/ 0 h 878"/>
                  <a:gd name="T8" fmla="*/ 223 w 223"/>
                  <a:gd name="T9" fmla="*/ 828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878">
                    <a:moveTo>
                      <a:pt x="223" y="828"/>
                    </a:moveTo>
                    <a:lnTo>
                      <a:pt x="145" y="878"/>
                    </a:lnTo>
                    <a:lnTo>
                      <a:pt x="0" y="18"/>
                    </a:lnTo>
                    <a:lnTo>
                      <a:pt x="109" y="0"/>
                    </a:lnTo>
                    <a:lnTo>
                      <a:pt x="223" y="828"/>
                    </a:lnTo>
                    <a:close/>
                  </a:path>
                </a:pathLst>
              </a:custGeom>
              <a:solidFill>
                <a:srgbClr val="A04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4407" tIns="42203" rIns="84407" bIns="42203"/>
              <a:lstStyle/>
              <a:p>
                <a:pPr algn="just" defTabSz="717947" eaLnBrk="0" fontAlgn="base" hangingPunct="0">
                  <a:lnSpc>
                    <a:spcPct val="80000"/>
                  </a:lnSpc>
                  <a:spcBef>
                    <a:spcPts val="1350"/>
                  </a:spcBef>
                  <a:spcAft>
                    <a:spcPts val="1350"/>
                  </a:spcAft>
                  <a:buFontTx/>
                  <a:buChar char="•"/>
                  <a:defRPr/>
                </a:pPr>
                <a:endParaRPr lang="en-US" sz="1477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 rot="212630">
                <a:off x="1214391" y="1532767"/>
                <a:ext cx="2573337" cy="1728294"/>
              </a:xfrm>
              <a:custGeom>
                <a:avLst/>
                <a:gdLst>
                  <a:gd name="T0" fmla="*/ 393 w 427"/>
                  <a:gd name="T1" fmla="*/ 15 h 287"/>
                  <a:gd name="T2" fmla="*/ 375 w 427"/>
                  <a:gd name="T3" fmla="*/ 2 h 287"/>
                  <a:gd name="T4" fmla="*/ 15 w 427"/>
                  <a:gd name="T5" fmla="*/ 63 h 287"/>
                  <a:gd name="T6" fmla="*/ 1 w 427"/>
                  <a:gd name="T7" fmla="*/ 81 h 287"/>
                  <a:gd name="T8" fmla="*/ 33 w 427"/>
                  <a:gd name="T9" fmla="*/ 272 h 287"/>
                  <a:gd name="T10" fmla="*/ 52 w 427"/>
                  <a:gd name="T11" fmla="*/ 285 h 287"/>
                  <a:gd name="T12" fmla="*/ 412 w 427"/>
                  <a:gd name="T13" fmla="*/ 224 h 287"/>
                  <a:gd name="T14" fmla="*/ 425 w 427"/>
                  <a:gd name="T15" fmla="*/ 206 h 287"/>
                  <a:gd name="T16" fmla="*/ 393 w 427"/>
                  <a:gd name="T17" fmla="*/ 1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7" h="287">
                    <a:moveTo>
                      <a:pt x="393" y="15"/>
                    </a:moveTo>
                    <a:cubicBezTo>
                      <a:pt x="392" y="6"/>
                      <a:pt x="383" y="0"/>
                      <a:pt x="375" y="2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6" y="64"/>
                      <a:pt x="0" y="72"/>
                      <a:pt x="1" y="81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5" y="281"/>
                      <a:pt x="43" y="287"/>
                      <a:pt x="52" y="285"/>
                    </a:cubicBezTo>
                    <a:cubicBezTo>
                      <a:pt x="412" y="224"/>
                      <a:pt x="412" y="224"/>
                      <a:pt x="412" y="224"/>
                    </a:cubicBezTo>
                    <a:cubicBezTo>
                      <a:pt x="421" y="223"/>
                      <a:pt x="427" y="215"/>
                      <a:pt x="425" y="206"/>
                    </a:cubicBezTo>
                    <a:lnTo>
                      <a:pt x="393" y="1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54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lIns="84407" tIns="42203" rIns="84407" bIns="42203"/>
              <a:lstStyle/>
              <a:p>
                <a:pPr algn="just" defTabSz="717947" eaLnBrk="0" fontAlgn="base" hangingPunct="0">
                  <a:lnSpc>
                    <a:spcPct val="80000"/>
                  </a:lnSpc>
                  <a:spcBef>
                    <a:spcPts val="1350"/>
                  </a:spcBef>
                  <a:spcAft>
                    <a:spcPts val="1350"/>
                  </a:spcAft>
                  <a:buFontTx/>
                  <a:buChar char="•"/>
                  <a:defRPr/>
                </a:pPr>
                <a:endParaRPr lang="en-US" sz="1477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1598502" y="4841302"/>
              <a:ext cx="518159" cy="216199"/>
            </a:xfrm>
            <a:custGeom>
              <a:avLst/>
              <a:gdLst>
                <a:gd name="T0" fmla="*/ 143 w 143"/>
                <a:gd name="T1" fmla="*/ 3 h 60"/>
                <a:gd name="T2" fmla="*/ 0 w 143"/>
                <a:gd name="T3" fmla="*/ 60 h 60"/>
                <a:gd name="T4" fmla="*/ 143 w 14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60">
                  <a:moveTo>
                    <a:pt x="143" y="3"/>
                  </a:moveTo>
                  <a:cubicBezTo>
                    <a:pt x="33" y="0"/>
                    <a:pt x="0" y="60"/>
                    <a:pt x="0" y="60"/>
                  </a:cubicBezTo>
                  <a:lnTo>
                    <a:pt x="143" y="3"/>
                  </a:lnTo>
                  <a:close/>
                </a:path>
              </a:pathLst>
            </a:custGeom>
            <a:solidFill>
              <a:srgbClr val="1E7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4407" tIns="42203" rIns="84407" bIns="42203"/>
            <a:lstStyle/>
            <a:p>
              <a:pPr algn="just" defTabSz="717947" eaLnBrk="0" fontAlgn="base" hangingPunct="0">
                <a:lnSpc>
                  <a:spcPct val="80000"/>
                </a:lnSpc>
                <a:spcBef>
                  <a:spcPts val="1350"/>
                </a:spcBef>
                <a:spcAft>
                  <a:spcPts val="1350"/>
                </a:spcAft>
                <a:buFontTx/>
                <a:buChar char="•"/>
                <a:defRPr/>
              </a:pPr>
              <a:endParaRPr lang="en-US" sz="1477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79012" y="3296841"/>
            <a:ext cx="950185" cy="245767"/>
          </a:xfrm>
          <a:prstGeom prst="rect">
            <a:avLst/>
          </a:prstGeom>
          <a:noFill/>
          <a:effectLst>
            <a:outerShdw blurRad="114300" dir="2700000" algn="tl" rotWithShape="0">
              <a:schemeClr val="accent1">
                <a:lumMod val="50000"/>
              </a:schemeClr>
            </a:outerShdw>
          </a:effectLst>
        </p:spPr>
        <p:txBody>
          <a:bodyPr wrap="none" lIns="63304" tIns="31652" rIns="63304" bIns="31652">
            <a:spAutoFit/>
          </a:bodyPr>
          <a:lstStyle/>
          <a:p>
            <a:pPr algn="just" defTabSz="6330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sz="1477" dirty="0">
                <a:solidFill>
                  <a:prstClr val="white"/>
                </a:solidFill>
                <a:latin typeface="Arial Black" panose="020B0A04020102020204" pitchFamily="34" charset="0"/>
                <a:cs typeface="Calibri" pitchFamily="34" charset="0"/>
              </a:rPr>
              <a:t>2010-15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9462" y="2557463"/>
            <a:ext cx="898889" cy="234418"/>
          </a:xfrm>
          <a:prstGeom prst="rect">
            <a:avLst/>
          </a:prstGeom>
          <a:noFill/>
          <a:effectLst>
            <a:outerShdw blurRad="114300" dir="2700000" algn="tl" rotWithShape="0">
              <a:schemeClr val="accent1">
                <a:lumMod val="50000"/>
              </a:schemeClr>
            </a:outerShdw>
          </a:effectLst>
        </p:spPr>
        <p:txBody>
          <a:bodyPr wrap="none" lIns="63304" tIns="31652" rIns="63304" bIns="31652">
            <a:spAutoFit/>
          </a:bodyPr>
          <a:lstStyle/>
          <a:p>
            <a:pPr algn="just" defTabSz="6330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sz="1385" dirty="0">
                <a:solidFill>
                  <a:prstClr val="white"/>
                </a:solidFill>
                <a:latin typeface="Arial Black" panose="020B0A04020102020204" pitchFamily="34" charset="0"/>
                <a:cs typeface="Calibri" pitchFamily="34" charset="0"/>
              </a:rPr>
              <a:t>2005-10</a:t>
            </a:r>
          </a:p>
        </p:txBody>
      </p:sp>
      <p:sp>
        <p:nvSpPr>
          <p:cNvPr id="15" name="Freeform 14"/>
          <p:cNvSpPr/>
          <p:nvPr/>
        </p:nvSpPr>
        <p:spPr>
          <a:xfrm flipV="1">
            <a:off x="355998" y="2213372"/>
            <a:ext cx="320278" cy="1656159"/>
          </a:xfrm>
          <a:custGeom>
            <a:avLst/>
            <a:gdLst>
              <a:gd name="connsiteX0" fmla="*/ 581025 w 581025"/>
              <a:gd name="connsiteY0" fmla="*/ 0 h 704850"/>
              <a:gd name="connsiteX1" fmla="*/ 0 w 581025"/>
              <a:gd name="connsiteY1" fmla="*/ 390525 h 704850"/>
              <a:gd name="connsiteX2" fmla="*/ 0 w 581025"/>
              <a:gd name="connsiteY2" fmla="*/ 704850 h 704850"/>
              <a:gd name="connsiteX0" fmla="*/ 581025 w 581025"/>
              <a:gd name="connsiteY0" fmla="*/ 0 h 1209675"/>
              <a:gd name="connsiteX1" fmla="*/ 0 w 581025"/>
              <a:gd name="connsiteY1" fmla="*/ 390525 h 1209675"/>
              <a:gd name="connsiteX2" fmla="*/ 0 w 581025"/>
              <a:gd name="connsiteY2" fmla="*/ 1209675 h 1209675"/>
              <a:gd name="connsiteX0" fmla="*/ 295275 w 295275"/>
              <a:gd name="connsiteY0" fmla="*/ 0 h 1009650"/>
              <a:gd name="connsiteX1" fmla="*/ 0 w 295275"/>
              <a:gd name="connsiteY1" fmla="*/ 190500 h 1009650"/>
              <a:gd name="connsiteX2" fmla="*/ 0 w 295275"/>
              <a:gd name="connsiteY2" fmla="*/ 1009650 h 1009650"/>
              <a:gd name="connsiteX0" fmla="*/ 295275 w 295275"/>
              <a:gd name="connsiteY0" fmla="*/ 0 h 1587578"/>
              <a:gd name="connsiteX1" fmla="*/ 0 w 295275"/>
              <a:gd name="connsiteY1" fmla="*/ 190500 h 1587578"/>
              <a:gd name="connsiteX2" fmla="*/ 0 w 295275"/>
              <a:gd name="connsiteY2" fmla="*/ 1587578 h 1587578"/>
              <a:gd name="connsiteX0" fmla="*/ 295275 w 295275"/>
              <a:gd name="connsiteY0" fmla="*/ 0 h 1587578"/>
              <a:gd name="connsiteX1" fmla="*/ 0 w 295275"/>
              <a:gd name="connsiteY1" fmla="*/ 263492 h 1587578"/>
              <a:gd name="connsiteX2" fmla="*/ 0 w 295275"/>
              <a:gd name="connsiteY2" fmla="*/ 1587578 h 158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587578">
                <a:moveTo>
                  <a:pt x="295275" y="0"/>
                </a:moveTo>
                <a:lnTo>
                  <a:pt x="0" y="263492"/>
                </a:lnTo>
                <a:lnTo>
                  <a:pt x="0" y="1587578"/>
                </a:ln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4" tIns="31652" rIns="63304" bIns="31652" anchor="ctr"/>
          <a:lstStyle/>
          <a:p>
            <a:pPr algn="ctr" defTabSz="6330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buFontTx/>
              <a:buChar char="•"/>
              <a:defRPr/>
            </a:pPr>
            <a:endParaRPr lang="en-US" sz="129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586" y="2266950"/>
            <a:ext cx="898889" cy="234418"/>
          </a:xfrm>
          <a:prstGeom prst="rect">
            <a:avLst/>
          </a:prstGeom>
          <a:noFill/>
          <a:effectLst>
            <a:outerShdw blurRad="114300" dir="2700000" algn="tl" rotWithShape="0">
              <a:schemeClr val="accent1">
                <a:lumMod val="50000"/>
              </a:schemeClr>
            </a:outerShdw>
          </a:effectLst>
        </p:spPr>
        <p:txBody>
          <a:bodyPr wrap="none" lIns="63304" tIns="31652" rIns="63304" bIns="31652">
            <a:spAutoFit/>
          </a:bodyPr>
          <a:lstStyle/>
          <a:p>
            <a:pPr algn="just" defTabSz="6330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sz="1385" dirty="0">
                <a:solidFill>
                  <a:prstClr val="white"/>
                </a:solidFill>
                <a:latin typeface="Arial Black" panose="020B0A04020102020204" pitchFamily="34" charset="0"/>
                <a:cs typeface="Calibri" pitchFamily="34" charset="0"/>
              </a:rPr>
              <a:t>2000-05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1383" y="2689623"/>
            <a:ext cx="950185" cy="245767"/>
          </a:xfrm>
          <a:prstGeom prst="rect">
            <a:avLst/>
          </a:prstGeom>
          <a:noFill/>
          <a:effectLst>
            <a:outerShdw blurRad="114300" dir="2700000" algn="tl" rotWithShape="0">
              <a:schemeClr val="accent1">
                <a:lumMod val="50000"/>
              </a:schemeClr>
            </a:outerShdw>
          </a:effectLst>
        </p:spPr>
        <p:txBody>
          <a:bodyPr wrap="none" lIns="63304" tIns="31652" rIns="63304" bIns="31652">
            <a:spAutoFit/>
          </a:bodyPr>
          <a:lstStyle/>
          <a:p>
            <a:pPr algn="just" defTabSz="6330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sz="1477" dirty="0">
                <a:solidFill>
                  <a:prstClr val="white"/>
                </a:solidFill>
                <a:latin typeface="Arial Black" panose="020B0A04020102020204" pitchFamily="34" charset="0"/>
                <a:cs typeface="Calibri" pitchFamily="34" charset="0"/>
              </a:rPr>
              <a:t>2015-20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13230" y="2939654"/>
            <a:ext cx="696911" cy="245767"/>
          </a:xfrm>
          <a:prstGeom prst="rect">
            <a:avLst/>
          </a:prstGeom>
          <a:noFill/>
          <a:effectLst>
            <a:outerShdw blurRad="114300" dir="2700000" algn="tl" rotWithShape="0">
              <a:schemeClr val="accent1">
                <a:lumMod val="50000"/>
              </a:schemeClr>
            </a:outerShdw>
          </a:effectLst>
        </p:spPr>
        <p:txBody>
          <a:bodyPr wrap="none" lIns="63304" tIns="31652" rIns="63304" bIns="31652">
            <a:spAutoFit/>
          </a:bodyPr>
          <a:lstStyle/>
          <a:p>
            <a:pPr algn="just" defTabSz="6330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sz="1477" dirty="0">
                <a:solidFill>
                  <a:prstClr val="white"/>
                </a:solidFill>
                <a:latin typeface="Arial Black" panose="020B0A04020102020204" pitchFamily="34" charset="0"/>
                <a:cs typeface="Calibri" pitchFamily="34" charset="0"/>
              </a:rPr>
              <a:t>2020-</a:t>
            </a:r>
          </a:p>
        </p:txBody>
      </p:sp>
      <p:grpSp>
        <p:nvGrpSpPr>
          <p:cNvPr id="14349" name="Group 23"/>
          <p:cNvGrpSpPr>
            <a:grpSpLocks/>
          </p:cNvGrpSpPr>
          <p:nvPr/>
        </p:nvGrpSpPr>
        <p:grpSpPr bwMode="auto">
          <a:xfrm rot="703814">
            <a:off x="2386013" y="4530329"/>
            <a:ext cx="486966" cy="635794"/>
            <a:chOff x="621064" y="2506340"/>
            <a:chExt cx="1954873" cy="2551161"/>
          </a:xfrm>
        </p:grpSpPr>
        <p:grpSp>
          <p:nvGrpSpPr>
            <p:cNvPr id="14377" name="Group 24"/>
            <p:cNvGrpSpPr>
              <a:grpSpLocks/>
            </p:cNvGrpSpPr>
            <p:nvPr/>
          </p:nvGrpSpPr>
          <p:grpSpPr bwMode="auto">
            <a:xfrm>
              <a:off x="621064" y="2506340"/>
              <a:ext cx="1954873" cy="2487151"/>
              <a:chOff x="1214391" y="1532767"/>
              <a:chExt cx="2573337" cy="3274011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auto">
              <a:xfrm rot="212630">
                <a:off x="2301652" y="2662310"/>
                <a:ext cx="528509" cy="2125648"/>
              </a:xfrm>
              <a:custGeom>
                <a:avLst/>
                <a:gdLst>
                  <a:gd name="T0" fmla="*/ 223 w 223"/>
                  <a:gd name="T1" fmla="*/ 828 h 878"/>
                  <a:gd name="T2" fmla="*/ 145 w 223"/>
                  <a:gd name="T3" fmla="*/ 878 h 878"/>
                  <a:gd name="T4" fmla="*/ 0 w 223"/>
                  <a:gd name="T5" fmla="*/ 18 h 878"/>
                  <a:gd name="T6" fmla="*/ 109 w 223"/>
                  <a:gd name="T7" fmla="*/ 0 h 878"/>
                  <a:gd name="T8" fmla="*/ 223 w 223"/>
                  <a:gd name="T9" fmla="*/ 828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878">
                    <a:moveTo>
                      <a:pt x="223" y="828"/>
                    </a:moveTo>
                    <a:lnTo>
                      <a:pt x="145" y="878"/>
                    </a:lnTo>
                    <a:lnTo>
                      <a:pt x="0" y="18"/>
                    </a:lnTo>
                    <a:lnTo>
                      <a:pt x="109" y="0"/>
                    </a:lnTo>
                    <a:lnTo>
                      <a:pt x="223" y="828"/>
                    </a:lnTo>
                    <a:close/>
                  </a:path>
                </a:pathLst>
              </a:custGeom>
              <a:solidFill>
                <a:srgbClr val="A04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4407" tIns="42203" rIns="84407" bIns="42203"/>
              <a:lstStyle/>
              <a:p>
                <a:pPr algn="just" defTabSz="717947" eaLnBrk="0" fontAlgn="base" hangingPunct="0">
                  <a:lnSpc>
                    <a:spcPct val="80000"/>
                  </a:lnSpc>
                  <a:spcBef>
                    <a:spcPts val="1350"/>
                  </a:spcBef>
                  <a:spcAft>
                    <a:spcPts val="1350"/>
                  </a:spcAft>
                  <a:buFontTx/>
                  <a:buChar char="•"/>
                  <a:defRPr/>
                </a:pPr>
                <a:endParaRPr lang="en-US" sz="1477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 rot="212630">
                <a:off x="1127313" y="1482353"/>
                <a:ext cx="2573337" cy="1754601"/>
              </a:xfrm>
              <a:custGeom>
                <a:avLst/>
                <a:gdLst>
                  <a:gd name="T0" fmla="*/ 393 w 427"/>
                  <a:gd name="T1" fmla="*/ 15 h 287"/>
                  <a:gd name="T2" fmla="*/ 375 w 427"/>
                  <a:gd name="T3" fmla="*/ 2 h 287"/>
                  <a:gd name="T4" fmla="*/ 15 w 427"/>
                  <a:gd name="T5" fmla="*/ 63 h 287"/>
                  <a:gd name="T6" fmla="*/ 1 w 427"/>
                  <a:gd name="T7" fmla="*/ 81 h 287"/>
                  <a:gd name="T8" fmla="*/ 33 w 427"/>
                  <a:gd name="T9" fmla="*/ 272 h 287"/>
                  <a:gd name="T10" fmla="*/ 52 w 427"/>
                  <a:gd name="T11" fmla="*/ 285 h 287"/>
                  <a:gd name="T12" fmla="*/ 412 w 427"/>
                  <a:gd name="T13" fmla="*/ 224 h 287"/>
                  <a:gd name="T14" fmla="*/ 425 w 427"/>
                  <a:gd name="T15" fmla="*/ 206 h 287"/>
                  <a:gd name="T16" fmla="*/ 393 w 427"/>
                  <a:gd name="T17" fmla="*/ 1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7" h="287">
                    <a:moveTo>
                      <a:pt x="393" y="15"/>
                    </a:moveTo>
                    <a:cubicBezTo>
                      <a:pt x="392" y="6"/>
                      <a:pt x="383" y="0"/>
                      <a:pt x="375" y="2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6" y="64"/>
                      <a:pt x="0" y="72"/>
                      <a:pt x="1" y="81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5" y="281"/>
                      <a:pt x="43" y="287"/>
                      <a:pt x="52" y="285"/>
                    </a:cubicBezTo>
                    <a:cubicBezTo>
                      <a:pt x="412" y="224"/>
                      <a:pt x="412" y="224"/>
                      <a:pt x="412" y="224"/>
                    </a:cubicBezTo>
                    <a:cubicBezTo>
                      <a:pt x="421" y="223"/>
                      <a:pt x="427" y="215"/>
                      <a:pt x="425" y="206"/>
                    </a:cubicBezTo>
                    <a:lnTo>
                      <a:pt x="393" y="1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lIns="84407" tIns="42203" rIns="84407" bIns="42203"/>
              <a:lstStyle/>
              <a:p>
                <a:pPr algn="just" defTabSz="717947" eaLnBrk="0" fontAlgn="base" hangingPunct="0">
                  <a:lnSpc>
                    <a:spcPct val="80000"/>
                  </a:lnSpc>
                  <a:spcBef>
                    <a:spcPts val="1350"/>
                  </a:spcBef>
                  <a:spcAft>
                    <a:spcPts val="1350"/>
                  </a:spcAft>
                  <a:buFontTx/>
                  <a:buChar char="•"/>
                  <a:defRPr/>
                </a:pPr>
                <a:endParaRPr lang="en-US" sz="1477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1544959" y="4785990"/>
              <a:ext cx="516201" cy="219763"/>
            </a:xfrm>
            <a:custGeom>
              <a:avLst/>
              <a:gdLst>
                <a:gd name="T0" fmla="*/ 143 w 143"/>
                <a:gd name="T1" fmla="*/ 3 h 60"/>
                <a:gd name="T2" fmla="*/ 0 w 143"/>
                <a:gd name="T3" fmla="*/ 60 h 60"/>
                <a:gd name="T4" fmla="*/ 143 w 14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60">
                  <a:moveTo>
                    <a:pt x="143" y="3"/>
                  </a:moveTo>
                  <a:cubicBezTo>
                    <a:pt x="33" y="0"/>
                    <a:pt x="0" y="60"/>
                    <a:pt x="0" y="60"/>
                  </a:cubicBezTo>
                  <a:lnTo>
                    <a:pt x="143" y="3"/>
                  </a:lnTo>
                  <a:close/>
                </a:path>
              </a:pathLst>
            </a:custGeom>
            <a:solidFill>
              <a:srgbClr val="1E7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4407" tIns="42203" rIns="84407" bIns="42203"/>
            <a:lstStyle/>
            <a:p>
              <a:pPr algn="just" defTabSz="717947" eaLnBrk="0" fontAlgn="base" hangingPunct="0">
                <a:lnSpc>
                  <a:spcPct val="80000"/>
                </a:lnSpc>
                <a:spcBef>
                  <a:spcPts val="1350"/>
                </a:spcBef>
                <a:spcAft>
                  <a:spcPts val="1350"/>
                </a:spcAft>
                <a:buFontTx/>
                <a:buChar char="•"/>
                <a:defRPr/>
              </a:pPr>
              <a:endParaRPr lang="en-US" sz="1477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flipV="1">
            <a:off x="2230041" y="2581275"/>
            <a:ext cx="254794" cy="2035969"/>
          </a:xfrm>
          <a:custGeom>
            <a:avLst/>
            <a:gdLst>
              <a:gd name="connsiteX0" fmla="*/ 581025 w 581025"/>
              <a:gd name="connsiteY0" fmla="*/ 0 h 704850"/>
              <a:gd name="connsiteX1" fmla="*/ 0 w 581025"/>
              <a:gd name="connsiteY1" fmla="*/ 390525 h 704850"/>
              <a:gd name="connsiteX2" fmla="*/ 0 w 581025"/>
              <a:gd name="connsiteY2" fmla="*/ 704850 h 704850"/>
              <a:gd name="connsiteX0" fmla="*/ 581025 w 581025"/>
              <a:gd name="connsiteY0" fmla="*/ 0 h 1209675"/>
              <a:gd name="connsiteX1" fmla="*/ 0 w 581025"/>
              <a:gd name="connsiteY1" fmla="*/ 390525 h 1209675"/>
              <a:gd name="connsiteX2" fmla="*/ 0 w 581025"/>
              <a:gd name="connsiteY2" fmla="*/ 1209675 h 1209675"/>
              <a:gd name="connsiteX0" fmla="*/ 295275 w 295275"/>
              <a:gd name="connsiteY0" fmla="*/ 0 h 1009650"/>
              <a:gd name="connsiteX1" fmla="*/ 0 w 295275"/>
              <a:gd name="connsiteY1" fmla="*/ 190500 h 1009650"/>
              <a:gd name="connsiteX2" fmla="*/ 0 w 295275"/>
              <a:gd name="connsiteY2" fmla="*/ 1009650 h 1009650"/>
              <a:gd name="connsiteX0" fmla="*/ 295275 w 295275"/>
              <a:gd name="connsiteY0" fmla="*/ 0 h 1812699"/>
              <a:gd name="connsiteX1" fmla="*/ 0 w 295275"/>
              <a:gd name="connsiteY1" fmla="*/ 190500 h 1812699"/>
              <a:gd name="connsiteX2" fmla="*/ 0 w 295275"/>
              <a:gd name="connsiteY2" fmla="*/ 1812699 h 1812699"/>
              <a:gd name="connsiteX0" fmla="*/ 295275 w 295275"/>
              <a:gd name="connsiteY0" fmla="*/ 0 h 1812699"/>
              <a:gd name="connsiteX1" fmla="*/ 8100 w 295275"/>
              <a:gd name="connsiteY1" fmla="*/ 140241 h 1812699"/>
              <a:gd name="connsiteX2" fmla="*/ 0 w 295275"/>
              <a:gd name="connsiteY2" fmla="*/ 1812699 h 1812699"/>
              <a:gd name="connsiteX0" fmla="*/ 295275 w 295275"/>
              <a:gd name="connsiteY0" fmla="*/ 0 h 1812699"/>
              <a:gd name="connsiteX1" fmla="*/ 16200 w 295275"/>
              <a:gd name="connsiteY1" fmla="*/ 121394 h 1812699"/>
              <a:gd name="connsiteX2" fmla="*/ 0 w 295275"/>
              <a:gd name="connsiteY2" fmla="*/ 1812699 h 1812699"/>
              <a:gd name="connsiteX0" fmla="*/ 295275 w 295275"/>
              <a:gd name="connsiteY0" fmla="*/ 0 h 1568026"/>
              <a:gd name="connsiteX1" fmla="*/ 16200 w 295275"/>
              <a:gd name="connsiteY1" fmla="*/ 121394 h 1568026"/>
              <a:gd name="connsiteX2" fmla="*/ 0 w 295275"/>
              <a:gd name="connsiteY2" fmla="*/ 1568026 h 1568026"/>
              <a:gd name="connsiteX0" fmla="*/ 295275 w 295275"/>
              <a:gd name="connsiteY0" fmla="*/ 0 h 1593049"/>
              <a:gd name="connsiteX1" fmla="*/ 16200 w 295275"/>
              <a:gd name="connsiteY1" fmla="*/ 121394 h 1593049"/>
              <a:gd name="connsiteX2" fmla="*/ 0 w 295275"/>
              <a:gd name="connsiteY2" fmla="*/ 1593049 h 159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593049">
                <a:moveTo>
                  <a:pt x="295275" y="0"/>
                </a:moveTo>
                <a:lnTo>
                  <a:pt x="16200" y="121394"/>
                </a:lnTo>
                <a:cubicBezTo>
                  <a:pt x="16200" y="662127"/>
                  <a:pt x="0" y="1052316"/>
                  <a:pt x="0" y="1593049"/>
                </a:cubicBez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4" tIns="31652" rIns="63304" bIns="31652" anchor="ctr"/>
          <a:lstStyle/>
          <a:p>
            <a:pPr algn="ctr" defTabSz="6330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buFontTx/>
              <a:buChar char="•"/>
              <a:defRPr/>
            </a:pPr>
            <a:endParaRPr lang="en-US" sz="1292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351" name="Group 29"/>
          <p:cNvGrpSpPr>
            <a:grpSpLocks/>
          </p:cNvGrpSpPr>
          <p:nvPr/>
        </p:nvGrpSpPr>
        <p:grpSpPr bwMode="auto">
          <a:xfrm rot="21229894">
            <a:off x="4021932" y="4581525"/>
            <a:ext cx="364331" cy="476250"/>
            <a:chOff x="621064" y="2506340"/>
            <a:chExt cx="1954873" cy="2551161"/>
          </a:xfrm>
        </p:grpSpPr>
        <p:grpSp>
          <p:nvGrpSpPr>
            <p:cNvPr id="14373" name="Group 30"/>
            <p:cNvGrpSpPr>
              <a:grpSpLocks/>
            </p:cNvGrpSpPr>
            <p:nvPr/>
          </p:nvGrpSpPr>
          <p:grpSpPr bwMode="auto">
            <a:xfrm>
              <a:off x="621064" y="2506340"/>
              <a:ext cx="1954873" cy="2487151"/>
              <a:chOff x="1214391" y="1532767"/>
              <a:chExt cx="2573337" cy="3274011"/>
            </a:xfrm>
          </p:grpSpPr>
          <p:sp>
            <p:nvSpPr>
              <p:cNvPr id="33" name="Freeform 7"/>
              <p:cNvSpPr>
                <a:spLocks/>
              </p:cNvSpPr>
              <p:nvPr/>
            </p:nvSpPr>
            <p:spPr bwMode="auto">
              <a:xfrm rot="212630">
                <a:off x="2276958" y="2605966"/>
                <a:ext cx="529807" cy="2098918"/>
              </a:xfrm>
              <a:custGeom>
                <a:avLst/>
                <a:gdLst>
                  <a:gd name="T0" fmla="*/ 223 w 223"/>
                  <a:gd name="T1" fmla="*/ 828 h 878"/>
                  <a:gd name="T2" fmla="*/ 145 w 223"/>
                  <a:gd name="T3" fmla="*/ 878 h 878"/>
                  <a:gd name="T4" fmla="*/ 0 w 223"/>
                  <a:gd name="T5" fmla="*/ 18 h 878"/>
                  <a:gd name="T6" fmla="*/ 109 w 223"/>
                  <a:gd name="T7" fmla="*/ 0 h 878"/>
                  <a:gd name="T8" fmla="*/ 223 w 223"/>
                  <a:gd name="T9" fmla="*/ 828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878">
                    <a:moveTo>
                      <a:pt x="223" y="828"/>
                    </a:moveTo>
                    <a:lnTo>
                      <a:pt x="145" y="878"/>
                    </a:lnTo>
                    <a:lnTo>
                      <a:pt x="0" y="18"/>
                    </a:lnTo>
                    <a:lnTo>
                      <a:pt x="109" y="0"/>
                    </a:lnTo>
                    <a:lnTo>
                      <a:pt x="223" y="828"/>
                    </a:lnTo>
                    <a:close/>
                  </a:path>
                </a:pathLst>
              </a:custGeom>
              <a:solidFill>
                <a:srgbClr val="A04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4407" tIns="42203" rIns="84407" bIns="42203"/>
              <a:lstStyle/>
              <a:p>
                <a:pPr algn="just" defTabSz="717947" eaLnBrk="0" fontAlgn="base" hangingPunct="0">
                  <a:lnSpc>
                    <a:spcPct val="80000"/>
                  </a:lnSpc>
                  <a:spcBef>
                    <a:spcPts val="1350"/>
                  </a:spcBef>
                  <a:spcAft>
                    <a:spcPts val="1350"/>
                  </a:spcAft>
                  <a:buFontTx/>
                  <a:buChar char="•"/>
                  <a:defRPr/>
                </a:pPr>
                <a:endParaRPr lang="en-US" sz="1477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 rot="212630">
                <a:off x="1102962" y="1423115"/>
                <a:ext cx="2573337" cy="1729509"/>
              </a:xfrm>
              <a:custGeom>
                <a:avLst/>
                <a:gdLst>
                  <a:gd name="T0" fmla="*/ 393 w 427"/>
                  <a:gd name="T1" fmla="*/ 15 h 287"/>
                  <a:gd name="T2" fmla="*/ 375 w 427"/>
                  <a:gd name="T3" fmla="*/ 2 h 287"/>
                  <a:gd name="T4" fmla="*/ 15 w 427"/>
                  <a:gd name="T5" fmla="*/ 63 h 287"/>
                  <a:gd name="T6" fmla="*/ 1 w 427"/>
                  <a:gd name="T7" fmla="*/ 81 h 287"/>
                  <a:gd name="T8" fmla="*/ 33 w 427"/>
                  <a:gd name="T9" fmla="*/ 272 h 287"/>
                  <a:gd name="T10" fmla="*/ 52 w 427"/>
                  <a:gd name="T11" fmla="*/ 285 h 287"/>
                  <a:gd name="T12" fmla="*/ 412 w 427"/>
                  <a:gd name="T13" fmla="*/ 224 h 287"/>
                  <a:gd name="T14" fmla="*/ 425 w 427"/>
                  <a:gd name="T15" fmla="*/ 206 h 287"/>
                  <a:gd name="T16" fmla="*/ 393 w 427"/>
                  <a:gd name="T17" fmla="*/ 1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7" h="287">
                    <a:moveTo>
                      <a:pt x="393" y="15"/>
                    </a:moveTo>
                    <a:cubicBezTo>
                      <a:pt x="392" y="6"/>
                      <a:pt x="383" y="0"/>
                      <a:pt x="375" y="2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6" y="64"/>
                      <a:pt x="0" y="72"/>
                      <a:pt x="1" y="81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5" y="281"/>
                      <a:pt x="43" y="287"/>
                      <a:pt x="52" y="285"/>
                    </a:cubicBezTo>
                    <a:cubicBezTo>
                      <a:pt x="412" y="224"/>
                      <a:pt x="412" y="224"/>
                      <a:pt x="412" y="224"/>
                    </a:cubicBezTo>
                    <a:cubicBezTo>
                      <a:pt x="421" y="223"/>
                      <a:pt x="427" y="215"/>
                      <a:pt x="425" y="206"/>
                    </a:cubicBezTo>
                    <a:lnTo>
                      <a:pt x="393" y="1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lIns="84407" tIns="42203" rIns="84407" bIns="42203"/>
              <a:lstStyle/>
              <a:p>
                <a:pPr algn="just" defTabSz="717947" eaLnBrk="0" fontAlgn="base" hangingPunct="0">
                  <a:lnSpc>
                    <a:spcPct val="80000"/>
                  </a:lnSpc>
                  <a:spcBef>
                    <a:spcPts val="1350"/>
                  </a:spcBef>
                  <a:spcAft>
                    <a:spcPts val="1350"/>
                  </a:spcAft>
                  <a:buFontTx/>
                  <a:buChar char="•"/>
                  <a:defRPr/>
                </a:pPr>
                <a:endParaRPr lang="en-US" sz="1477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1539528" y="4766362"/>
              <a:ext cx="517468" cy="216849"/>
            </a:xfrm>
            <a:custGeom>
              <a:avLst/>
              <a:gdLst>
                <a:gd name="T0" fmla="*/ 143 w 143"/>
                <a:gd name="T1" fmla="*/ 3 h 60"/>
                <a:gd name="T2" fmla="*/ 0 w 143"/>
                <a:gd name="T3" fmla="*/ 60 h 60"/>
                <a:gd name="T4" fmla="*/ 143 w 14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60">
                  <a:moveTo>
                    <a:pt x="143" y="3"/>
                  </a:moveTo>
                  <a:cubicBezTo>
                    <a:pt x="33" y="0"/>
                    <a:pt x="0" y="60"/>
                    <a:pt x="0" y="60"/>
                  </a:cubicBezTo>
                  <a:lnTo>
                    <a:pt x="143" y="3"/>
                  </a:lnTo>
                  <a:close/>
                </a:path>
              </a:pathLst>
            </a:custGeom>
            <a:solidFill>
              <a:srgbClr val="1E7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4407" tIns="42203" rIns="84407" bIns="42203"/>
            <a:lstStyle/>
            <a:p>
              <a:pPr algn="just" defTabSz="717947" eaLnBrk="0" fontAlgn="base" hangingPunct="0">
                <a:lnSpc>
                  <a:spcPct val="80000"/>
                </a:lnSpc>
                <a:spcBef>
                  <a:spcPts val="1350"/>
                </a:spcBef>
                <a:spcAft>
                  <a:spcPts val="1350"/>
                </a:spcAft>
                <a:buFontTx/>
                <a:buChar char="•"/>
                <a:defRPr/>
              </a:pPr>
              <a:endParaRPr lang="en-US" sz="1477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Freeform 34"/>
          <p:cNvSpPr/>
          <p:nvPr/>
        </p:nvSpPr>
        <p:spPr>
          <a:xfrm flipV="1">
            <a:off x="3775472" y="3268266"/>
            <a:ext cx="271463" cy="1435894"/>
          </a:xfrm>
          <a:custGeom>
            <a:avLst/>
            <a:gdLst>
              <a:gd name="connsiteX0" fmla="*/ 581025 w 581025"/>
              <a:gd name="connsiteY0" fmla="*/ 0 h 704850"/>
              <a:gd name="connsiteX1" fmla="*/ 0 w 581025"/>
              <a:gd name="connsiteY1" fmla="*/ 390525 h 704850"/>
              <a:gd name="connsiteX2" fmla="*/ 0 w 581025"/>
              <a:gd name="connsiteY2" fmla="*/ 704850 h 704850"/>
              <a:gd name="connsiteX0" fmla="*/ 581025 w 581025"/>
              <a:gd name="connsiteY0" fmla="*/ 0 h 1209675"/>
              <a:gd name="connsiteX1" fmla="*/ 0 w 581025"/>
              <a:gd name="connsiteY1" fmla="*/ 390525 h 1209675"/>
              <a:gd name="connsiteX2" fmla="*/ 0 w 581025"/>
              <a:gd name="connsiteY2" fmla="*/ 1209675 h 1209675"/>
              <a:gd name="connsiteX0" fmla="*/ 295275 w 295275"/>
              <a:gd name="connsiteY0" fmla="*/ 0 h 1009650"/>
              <a:gd name="connsiteX1" fmla="*/ 0 w 295275"/>
              <a:gd name="connsiteY1" fmla="*/ 190500 h 1009650"/>
              <a:gd name="connsiteX2" fmla="*/ 0 w 295275"/>
              <a:gd name="connsiteY2" fmla="*/ 1009650 h 1009650"/>
              <a:gd name="connsiteX0" fmla="*/ 295275 w 295275"/>
              <a:gd name="connsiteY0" fmla="*/ 0 h 1245797"/>
              <a:gd name="connsiteX1" fmla="*/ 0 w 295275"/>
              <a:gd name="connsiteY1" fmla="*/ 190500 h 1245797"/>
              <a:gd name="connsiteX2" fmla="*/ 0 w 295275"/>
              <a:gd name="connsiteY2" fmla="*/ 1245797 h 1245797"/>
              <a:gd name="connsiteX0" fmla="*/ 295275 w 295275"/>
              <a:gd name="connsiteY0" fmla="*/ 0 h 1084222"/>
              <a:gd name="connsiteX1" fmla="*/ 0 w 295275"/>
              <a:gd name="connsiteY1" fmla="*/ 190500 h 1084222"/>
              <a:gd name="connsiteX2" fmla="*/ 0 w 295275"/>
              <a:gd name="connsiteY2" fmla="*/ 1084222 h 1084222"/>
              <a:gd name="connsiteX0" fmla="*/ 295275 w 295275"/>
              <a:gd name="connsiteY0" fmla="*/ 0 h 1084222"/>
              <a:gd name="connsiteX1" fmla="*/ 0 w 295275"/>
              <a:gd name="connsiteY1" fmla="*/ 109394 h 1084222"/>
              <a:gd name="connsiteX2" fmla="*/ 0 w 295275"/>
              <a:gd name="connsiteY2" fmla="*/ 1084222 h 1084222"/>
              <a:gd name="connsiteX0" fmla="*/ 295275 w 295275"/>
              <a:gd name="connsiteY0" fmla="*/ 0 h 1084222"/>
              <a:gd name="connsiteX1" fmla="*/ 0 w 295275"/>
              <a:gd name="connsiteY1" fmla="*/ 81586 h 1084222"/>
              <a:gd name="connsiteX2" fmla="*/ 0 w 295275"/>
              <a:gd name="connsiteY2" fmla="*/ 1084222 h 1084222"/>
              <a:gd name="connsiteX0" fmla="*/ 295275 w 295275"/>
              <a:gd name="connsiteY0" fmla="*/ 0 h 893467"/>
              <a:gd name="connsiteX1" fmla="*/ 0 w 295275"/>
              <a:gd name="connsiteY1" fmla="*/ 81586 h 893467"/>
              <a:gd name="connsiteX2" fmla="*/ 0 w 295275"/>
              <a:gd name="connsiteY2" fmla="*/ 893467 h 89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893467">
                <a:moveTo>
                  <a:pt x="295275" y="0"/>
                </a:moveTo>
                <a:lnTo>
                  <a:pt x="0" y="81586"/>
                </a:lnTo>
                <a:lnTo>
                  <a:pt x="0" y="893467"/>
                </a:ln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4" tIns="31652" rIns="63304" bIns="31652" anchor="ctr"/>
          <a:lstStyle/>
          <a:p>
            <a:pPr algn="ctr" defTabSz="6330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buFontTx/>
              <a:buChar char="•"/>
              <a:defRPr/>
            </a:pPr>
            <a:endParaRPr lang="en-US" sz="1292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353" name="Group 35"/>
          <p:cNvGrpSpPr>
            <a:grpSpLocks/>
          </p:cNvGrpSpPr>
          <p:nvPr/>
        </p:nvGrpSpPr>
        <p:grpSpPr bwMode="auto">
          <a:xfrm>
            <a:off x="5826919" y="4620816"/>
            <a:ext cx="373856" cy="489347"/>
            <a:chOff x="621064" y="2506340"/>
            <a:chExt cx="1954873" cy="2551161"/>
          </a:xfrm>
        </p:grpSpPr>
        <p:grpSp>
          <p:nvGrpSpPr>
            <p:cNvPr id="14369" name="Group 36"/>
            <p:cNvGrpSpPr>
              <a:grpSpLocks/>
            </p:cNvGrpSpPr>
            <p:nvPr/>
          </p:nvGrpSpPr>
          <p:grpSpPr bwMode="auto">
            <a:xfrm>
              <a:off x="621064" y="2506340"/>
              <a:ext cx="1954873" cy="2487151"/>
              <a:chOff x="1214391" y="1532767"/>
              <a:chExt cx="2573337" cy="3274011"/>
            </a:xfrm>
          </p:grpSpPr>
          <p:sp>
            <p:nvSpPr>
              <p:cNvPr id="39" name="Freeform 7"/>
              <p:cNvSpPr>
                <a:spLocks/>
              </p:cNvSpPr>
              <p:nvPr/>
            </p:nvSpPr>
            <p:spPr bwMode="auto">
              <a:xfrm rot="212630">
                <a:off x="2402718" y="2709389"/>
                <a:ext cx="532695" cy="2099942"/>
              </a:xfrm>
              <a:custGeom>
                <a:avLst/>
                <a:gdLst>
                  <a:gd name="T0" fmla="*/ 223 w 223"/>
                  <a:gd name="T1" fmla="*/ 828 h 878"/>
                  <a:gd name="T2" fmla="*/ 145 w 223"/>
                  <a:gd name="T3" fmla="*/ 878 h 878"/>
                  <a:gd name="T4" fmla="*/ 0 w 223"/>
                  <a:gd name="T5" fmla="*/ 18 h 878"/>
                  <a:gd name="T6" fmla="*/ 109 w 223"/>
                  <a:gd name="T7" fmla="*/ 0 h 878"/>
                  <a:gd name="T8" fmla="*/ 223 w 223"/>
                  <a:gd name="T9" fmla="*/ 828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878">
                    <a:moveTo>
                      <a:pt x="223" y="828"/>
                    </a:moveTo>
                    <a:lnTo>
                      <a:pt x="145" y="878"/>
                    </a:lnTo>
                    <a:lnTo>
                      <a:pt x="0" y="18"/>
                    </a:lnTo>
                    <a:lnTo>
                      <a:pt x="109" y="0"/>
                    </a:lnTo>
                    <a:lnTo>
                      <a:pt x="223" y="828"/>
                    </a:lnTo>
                    <a:close/>
                  </a:path>
                </a:pathLst>
              </a:custGeom>
              <a:solidFill>
                <a:srgbClr val="A04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4407" tIns="42203" rIns="84407" bIns="42203"/>
              <a:lstStyle/>
              <a:p>
                <a:pPr algn="just" defTabSz="717947" eaLnBrk="0" fontAlgn="base" hangingPunct="0">
                  <a:lnSpc>
                    <a:spcPct val="80000"/>
                  </a:lnSpc>
                  <a:spcBef>
                    <a:spcPts val="1350"/>
                  </a:spcBef>
                  <a:spcAft>
                    <a:spcPts val="1350"/>
                  </a:spcAft>
                  <a:buFontTx/>
                  <a:buChar char="•"/>
                  <a:defRPr/>
                </a:pPr>
                <a:endParaRPr lang="en-US" sz="1477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 rot="212630">
                <a:off x="1214391" y="1532767"/>
                <a:ext cx="2573337" cy="1732250"/>
              </a:xfrm>
              <a:custGeom>
                <a:avLst/>
                <a:gdLst>
                  <a:gd name="T0" fmla="*/ 393 w 427"/>
                  <a:gd name="T1" fmla="*/ 15 h 287"/>
                  <a:gd name="T2" fmla="*/ 375 w 427"/>
                  <a:gd name="T3" fmla="*/ 2 h 287"/>
                  <a:gd name="T4" fmla="*/ 15 w 427"/>
                  <a:gd name="T5" fmla="*/ 63 h 287"/>
                  <a:gd name="T6" fmla="*/ 1 w 427"/>
                  <a:gd name="T7" fmla="*/ 81 h 287"/>
                  <a:gd name="T8" fmla="*/ 33 w 427"/>
                  <a:gd name="T9" fmla="*/ 272 h 287"/>
                  <a:gd name="T10" fmla="*/ 52 w 427"/>
                  <a:gd name="T11" fmla="*/ 285 h 287"/>
                  <a:gd name="T12" fmla="*/ 412 w 427"/>
                  <a:gd name="T13" fmla="*/ 224 h 287"/>
                  <a:gd name="T14" fmla="*/ 425 w 427"/>
                  <a:gd name="T15" fmla="*/ 206 h 287"/>
                  <a:gd name="T16" fmla="*/ 393 w 427"/>
                  <a:gd name="T17" fmla="*/ 1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7" h="287">
                    <a:moveTo>
                      <a:pt x="393" y="15"/>
                    </a:moveTo>
                    <a:cubicBezTo>
                      <a:pt x="392" y="6"/>
                      <a:pt x="383" y="0"/>
                      <a:pt x="375" y="2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6" y="64"/>
                      <a:pt x="0" y="72"/>
                      <a:pt x="1" y="81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5" y="281"/>
                      <a:pt x="43" y="287"/>
                      <a:pt x="52" y="285"/>
                    </a:cubicBezTo>
                    <a:cubicBezTo>
                      <a:pt x="412" y="224"/>
                      <a:pt x="412" y="224"/>
                      <a:pt x="412" y="224"/>
                    </a:cubicBezTo>
                    <a:cubicBezTo>
                      <a:pt x="421" y="223"/>
                      <a:pt x="427" y="215"/>
                      <a:pt x="425" y="206"/>
                    </a:cubicBezTo>
                    <a:lnTo>
                      <a:pt x="393" y="1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54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lIns="84407" tIns="42203" rIns="84407" bIns="42203"/>
              <a:lstStyle/>
              <a:p>
                <a:pPr algn="just" defTabSz="717947" eaLnBrk="0" fontAlgn="base" hangingPunct="0">
                  <a:lnSpc>
                    <a:spcPct val="80000"/>
                  </a:lnSpc>
                  <a:spcBef>
                    <a:spcPts val="1350"/>
                  </a:spcBef>
                  <a:spcAft>
                    <a:spcPts val="1350"/>
                  </a:spcAft>
                  <a:buFontTx/>
                  <a:buChar char="•"/>
                  <a:defRPr/>
                </a:pPr>
                <a:endParaRPr lang="en-US" sz="1477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1598502" y="4840251"/>
              <a:ext cx="516732" cy="217250"/>
            </a:xfrm>
            <a:custGeom>
              <a:avLst/>
              <a:gdLst>
                <a:gd name="T0" fmla="*/ 143 w 143"/>
                <a:gd name="T1" fmla="*/ 3 h 60"/>
                <a:gd name="T2" fmla="*/ 0 w 143"/>
                <a:gd name="T3" fmla="*/ 60 h 60"/>
                <a:gd name="T4" fmla="*/ 143 w 14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60">
                  <a:moveTo>
                    <a:pt x="143" y="3"/>
                  </a:moveTo>
                  <a:cubicBezTo>
                    <a:pt x="33" y="0"/>
                    <a:pt x="0" y="60"/>
                    <a:pt x="0" y="60"/>
                  </a:cubicBezTo>
                  <a:lnTo>
                    <a:pt x="143" y="3"/>
                  </a:lnTo>
                  <a:close/>
                </a:path>
              </a:pathLst>
            </a:custGeom>
            <a:solidFill>
              <a:srgbClr val="1E7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4407" tIns="42203" rIns="84407" bIns="42203"/>
            <a:lstStyle/>
            <a:p>
              <a:pPr algn="just" defTabSz="717947" eaLnBrk="0" fontAlgn="base" hangingPunct="0">
                <a:lnSpc>
                  <a:spcPct val="80000"/>
                </a:lnSpc>
                <a:spcBef>
                  <a:spcPts val="1350"/>
                </a:spcBef>
                <a:spcAft>
                  <a:spcPts val="1350"/>
                </a:spcAft>
                <a:buFontTx/>
                <a:buChar char="•"/>
                <a:defRPr/>
              </a:pPr>
              <a:endParaRPr lang="en-US" sz="1477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1" name="Freeform 40"/>
          <p:cNvSpPr/>
          <p:nvPr/>
        </p:nvSpPr>
        <p:spPr>
          <a:xfrm flipV="1">
            <a:off x="5611416" y="2711054"/>
            <a:ext cx="252413" cy="1989534"/>
          </a:xfrm>
          <a:custGeom>
            <a:avLst/>
            <a:gdLst>
              <a:gd name="connsiteX0" fmla="*/ 581025 w 581025"/>
              <a:gd name="connsiteY0" fmla="*/ 0 h 704850"/>
              <a:gd name="connsiteX1" fmla="*/ 0 w 581025"/>
              <a:gd name="connsiteY1" fmla="*/ 390525 h 704850"/>
              <a:gd name="connsiteX2" fmla="*/ 0 w 581025"/>
              <a:gd name="connsiteY2" fmla="*/ 704850 h 704850"/>
              <a:gd name="connsiteX0" fmla="*/ 581025 w 581025"/>
              <a:gd name="connsiteY0" fmla="*/ 0 h 1209675"/>
              <a:gd name="connsiteX1" fmla="*/ 0 w 581025"/>
              <a:gd name="connsiteY1" fmla="*/ 390525 h 1209675"/>
              <a:gd name="connsiteX2" fmla="*/ 0 w 581025"/>
              <a:gd name="connsiteY2" fmla="*/ 1209675 h 1209675"/>
              <a:gd name="connsiteX0" fmla="*/ 295275 w 295275"/>
              <a:gd name="connsiteY0" fmla="*/ 0 h 1009650"/>
              <a:gd name="connsiteX1" fmla="*/ 0 w 295275"/>
              <a:gd name="connsiteY1" fmla="*/ 190500 h 1009650"/>
              <a:gd name="connsiteX2" fmla="*/ 0 w 295275"/>
              <a:gd name="connsiteY2" fmla="*/ 1009650 h 1009650"/>
              <a:gd name="connsiteX0" fmla="*/ 295275 w 295275"/>
              <a:gd name="connsiteY0" fmla="*/ 0 h 1009650"/>
              <a:gd name="connsiteX1" fmla="*/ 9825 w 295275"/>
              <a:gd name="connsiteY1" fmla="*/ 120228 h 1009650"/>
              <a:gd name="connsiteX2" fmla="*/ 0 w 295275"/>
              <a:gd name="connsiteY2" fmla="*/ 1009650 h 1009650"/>
              <a:gd name="connsiteX0" fmla="*/ 295275 w 295275"/>
              <a:gd name="connsiteY0" fmla="*/ 0 h 1009650"/>
              <a:gd name="connsiteX1" fmla="*/ 9825 w 295275"/>
              <a:gd name="connsiteY1" fmla="*/ 85092 h 1009650"/>
              <a:gd name="connsiteX2" fmla="*/ 0 w 295275"/>
              <a:gd name="connsiteY2" fmla="*/ 1009650 h 1009650"/>
              <a:gd name="connsiteX0" fmla="*/ 295275 w 295275"/>
              <a:gd name="connsiteY0" fmla="*/ 0 h 1009650"/>
              <a:gd name="connsiteX1" fmla="*/ 17925 w 295275"/>
              <a:gd name="connsiteY1" fmla="*/ 57735 h 1009650"/>
              <a:gd name="connsiteX2" fmla="*/ 0 w 295275"/>
              <a:gd name="connsiteY2" fmla="*/ 1009650 h 1009650"/>
              <a:gd name="connsiteX0" fmla="*/ 288105 w 288105"/>
              <a:gd name="connsiteY0" fmla="*/ 0 h 838635"/>
              <a:gd name="connsiteX1" fmla="*/ 10755 w 288105"/>
              <a:gd name="connsiteY1" fmla="*/ 57735 h 838635"/>
              <a:gd name="connsiteX2" fmla="*/ 0 w 288105"/>
              <a:gd name="connsiteY2" fmla="*/ 838635 h 838635"/>
              <a:gd name="connsiteX0" fmla="*/ 280936 w 280936"/>
              <a:gd name="connsiteY0" fmla="*/ 0 h 893118"/>
              <a:gd name="connsiteX1" fmla="*/ 3586 w 280936"/>
              <a:gd name="connsiteY1" fmla="*/ 57735 h 893118"/>
              <a:gd name="connsiteX2" fmla="*/ 0 w 280936"/>
              <a:gd name="connsiteY2" fmla="*/ 893118 h 89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936" h="893118">
                <a:moveTo>
                  <a:pt x="280936" y="0"/>
                </a:moveTo>
                <a:cubicBezTo>
                  <a:pt x="185786" y="28364"/>
                  <a:pt x="98736" y="29371"/>
                  <a:pt x="3586" y="57735"/>
                </a:cubicBezTo>
                <a:cubicBezTo>
                  <a:pt x="3586" y="330785"/>
                  <a:pt x="0" y="620068"/>
                  <a:pt x="0" y="893118"/>
                </a:cubicBez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4" tIns="31652" rIns="63304" bIns="31652" anchor="ctr"/>
          <a:lstStyle/>
          <a:p>
            <a:pPr algn="ctr" defTabSz="6330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buFontTx/>
              <a:buChar char="•"/>
              <a:defRPr/>
            </a:pPr>
            <a:endParaRPr lang="en-US" sz="1292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355" name="Group 41"/>
          <p:cNvGrpSpPr>
            <a:grpSpLocks/>
          </p:cNvGrpSpPr>
          <p:nvPr/>
        </p:nvGrpSpPr>
        <p:grpSpPr bwMode="auto">
          <a:xfrm>
            <a:off x="7573566" y="4507706"/>
            <a:ext cx="509588" cy="596504"/>
            <a:chOff x="621064" y="2506340"/>
            <a:chExt cx="1954873" cy="2551161"/>
          </a:xfrm>
        </p:grpSpPr>
        <p:grpSp>
          <p:nvGrpSpPr>
            <p:cNvPr id="14365" name="Group 42"/>
            <p:cNvGrpSpPr>
              <a:grpSpLocks/>
            </p:cNvGrpSpPr>
            <p:nvPr/>
          </p:nvGrpSpPr>
          <p:grpSpPr bwMode="auto">
            <a:xfrm>
              <a:off x="621064" y="2506340"/>
              <a:ext cx="1954873" cy="2487151"/>
              <a:chOff x="1214391" y="1532767"/>
              <a:chExt cx="2573337" cy="3274011"/>
            </a:xfrm>
          </p:grpSpPr>
          <p:sp>
            <p:nvSpPr>
              <p:cNvPr id="45" name="Freeform 7"/>
              <p:cNvSpPr>
                <a:spLocks/>
              </p:cNvSpPr>
              <p:nvPr/>
            </p:nvSpPr>
            <p:spPr bwMode="auto">
              <a:xfrm rot="212630">
                <a:off x="2398846" y="2712518"/>
                <a:ext cx="535112" cy="2091376"/>
              </a:xfrm>
              <a:custGeom>
                <a:avLst/>
                <a:gdLst>
                  <a:gd name="T0" fmla="*/ 223 w 223"/>
                  <a:gd name="T1" fmla="*/ 828 h 878"/>
                  <a:gd name="T2" fmla="*/ 145 w 223"/>
                  <a:gd name="T3" fmla="*/ 878 h 878"/>
                  <a:gd name="T4" fmla="*/ 0 w 223"/>
                  <a:gd name="T5" fmla="*/ 18 h 878"/>
                  <a:gd name="T6" fmla="*/ 109 w 223"/>
                  <a:gd name="T7" fmla="*/ 0 h 878"/>
                  <a:gd name="T8" fmla="*/ 223 w 223"/>
                  <a:gd name="T9" fmla="*/ 828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878">
                    <a:moveTo>
                      <a:pt x="223" y="828"/>
                    </a:moveTo>
                    <a:lnTo>
                      <a:pt x="145" y="878"/>
                    </a:lnTo>
                    <a:lnTo>
                      <a:pt x="0" y="18"/>
                    </a:lnTo>
                    <a:lnTo>
                      <a:pt x="109" y="0"/>
                    </a:lnTo>
                    <a:lnTo>
                      <a:pt x="223" y="828"/>
                    </a:lnTo>
                    <a:close/>
                  </a:path>
                </a:pathLst>
              </a:custGeom>
              <a:solidFill>
                <a:srgbClr val="A04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4407" tIns="42203" rIns="84407" bIns="42203"/>
              <a:lstStyle/>
              <a:p>
                <a:pPr algn="just" defTabSz="717947" eaLnBrk="0" fontAlgn="base" hangingPunct="0">
                  <a:lnSpc>
                    <a:spcPct val="80000"/>
                  </a:lnSpc>
                  <a:spcBef>
                    <a:spcPts val="1350"/>
                  </a:spcBef>
                  <a:spcAft>
                    <a:spcPts val="1350"/>
                  </a:spcAft>
                  <a:buFontTx/>
                  <a:buChar char="•"/>
                  <a:defRPr/>
                </a:pPr>
                <a:endParaRPr lang="en-US" sz="1477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 rot="212630">
                <a:off x="1214391" y="1532767"/>
                <a:ext cx="2573337" cy="1729407"/>
              </a:xfrm>
              <a:custGeom>
                <a:avLst/>
                <a:gdLst>
                  <a:gd name="T0" fmla="*/ 393 w 427"/>
                  <a:gd name="T1" fmla="*/ 15 h 287"/>
                  <a:gd name="T2" fmla="*/ 375 w 427"/>
                  <a:gd name="T3" fmla="*/ 2 h 287"/>
                  <a:gd name="T4" fmla="*/ 15 w 427"/>
                  <a:gd name="T5" fmla="*/ 63 h 287"/>
                  <a:gd name="T6" fmla="*/ 1 w 427"/>
                  <a:gd name="T7" fmla="*/ 81 h 287"/>
                  <a:gd name="T8" fmla="*/ 33 w 427"/>
                  <a:gd name="T9" fmla="*/ 272 h 287"/>
                  <a:gd name="T10" fmla="*/ 52 w 427"/>
                  <a:gd name="T11" fmla="*/ 285 h 287"/>
                  <a:gd name="T12" fmla="*/ 412 w 427"/>
                  <a:gd name="T13" fmla="*/ 224 h 287"/>
                  <a:gd name="T14" fmla="*/ 425 w 427"/>
                  <a:gd name="T15" fmla="*/ 206 h 287"/>
                  <a:gd name="T16" fmla="*/ 393 w 427"/>
                  <a:gd name="T17" fmla="*/ 1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7" h="287">
                    <a:moveTo>
                      <a:pt x="393" y="15"/>
                    </a:moveTo>
                    <a:cubicBezTo>
                      <a:pt x="392" y="6"/>
                      <a:pt x="383" y="0"/>
                      <a:pt x="375" y="2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6" y="64"/>
                      <a:pt x="0" y="72"/>
                      <a:pt x="1" y="81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5" y="281"/>
                      <a:pt x="43" y="287"/>
                      <a:pt x="52" y="285"/>
                    </a:cubicBezTo>
                    <a:cubicBezTo>
                      <a:pt x="412" y="224"/>
                      <a:pt x="412" y="224"/>
                      <a:pt x="412" y="224"/>
                    </a:cubicBezTo>
                    <a:cubicBezTo>
                      <a:pt x="421" y="223"/>
                      <a:pt x="427" y="215"/>
                      <a:pt x="425" y="206"/>
                    </a:cubicBezTo>
                    <a:lnTo>
                      <a:pt x="393" y="1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lIns="84407" tIns="42203" rIns="84407" bIns="42203"/>
              <a:lstStyle/>
              <a:p>
                <a:pPr algn="just" defTabSz="717947" eaLnBrk="0" fontAlgn="base" hangingPunct="0">
                  <a:lnSpc>
                    <a:spcPct val="80000"/>
                  </a:lnSpc>
                  <a:spcBef>
                    <a:spcPts val="1350"/>
                  </a:spcBef>
                  <a:spcAft>
                    <a:spcPts val="1350"/>
                  </a:spcAft>
                  <a:buFontTx/>
                  <a:buChar char="•"/>
                  <a:defRPr/>
                </a:pPr>
                <a:endParaRPr lang="en-US" sz="1477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598501" y="4838538"/>
              <a:ext cx="516122" cy="218963"/>
            </a:xfrm>
            <a:custGeom>
              <a:avLst/>
              <a:gdLst>
                <a:gd name="T0" fmla="*/ 143 w 143"/>
                <a:gd name="T1" fmla="*/ 3 h 60"/>
                <a:gd name="T2" fmla="*/ 0 w 143"/>
                <a:gd name="T3" fmla="*/ 60 h 60"/>
                <a:gd name="T4" fmla="*/ 143 w 14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60">
                  <a:moveTo>
                    <a:pt x="143" y="3"/>
                  </a:moveTo>
                  <a:cubicBezTo>
                    <a:pt x="33" y="0"/>
                    <a:pt x="0" y="60"/>
                    <a:pt x="0" y="60"/>
                  </a:cubicBezTo>
                  <a:lnTo>
                    <a:pt x="143" y="3"/>
                  </a:lnTo>
                  <a:close/>
                </a:path>
              </a:pathLst>
            </a:custGeom>
            <a:solidFill>
              <a:srgbClr val="1E7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4407" tIns="42203" rIns="84407" bIns="42203"/>
            <a:lstStyle/>
            <a:p>
              <a:pPr algn="just" defTabSz="717947" eaLnBrk="0" fontAlgn="base" hangingPunct="0">
                <a:lnSpc>
                  <a:spcPct val="80000"/>
                </a:lnSpc>
                <a:spcBef>
                  <a:spcPts val="1350"/>
                </a:spcBef>
                <a:spcAft>
                  <a:spcPts val="1350"/>
                </a:spcAft>
                <a:buFontTx/>
                <a:buChar char="•"/>
                <a:defRPr/>
              </a:pPr>
              <a:endParaRPr lang="en-US" sz="1477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7" name="Freeform 46"/>
          <p:cNvSpPr/>
          <p:nvPr/>
        </p:nvSpPr>
        <p:spPr>
          <a:xfrm flipV="1">
            <a:off x="7397354" y="2947988"/>
            <a:ext cx="221456" cy="1669256"/>
          </a:xfrm>
          <a:custGeom>
            <a:avLst/>
            <a:gdLst>
              <a:gd name="connsiteX0" fmla="*/ 581025 w 581025"/>
              <a:gd name="connsiteY0" fmla="*/ 0 h 704850"/>
              <a:gd name="connsiteX1" fmla="*/ 0 w 581025"/>
              <a:gd name="connsiteY1" fmla="*/ 390525 h 704850"/>
              <a:gd name="connsiteX2" fmla="*/ 0 w 581025"/>
              <a:gd name="connsiteY2" fmla="*/ 704850 h 704850"/>
              <a:gd name="connsiteX0" fmla="*/ 581025 w 581025"/>
              <a:gd name="connsiteY0" fmla="*/ 0 h 1209675"/>
              <a:gd name="connsiteX1" fmla="*/ 0 w 581025"/>
              <a:gd name="connsiteY1" fmla="*/ 390525 h 1209675"/>
              <a:gd name="connsiteX2" fmla="*/ 0 w 581025"/>
              <a:gd name="connsiteY2" fmla="*/ 1209675 h 1209675"/>
              <a:gd name="connsiteX0" fmla="*/ 295275 w 295275"/>
              <a:gd name="connsiteY0" fmla="*/ 0 h 1009650"/>
              <a:gd name="connsiteX1" fmla="*/ 0 w 295275"/>
              <a:gd name="connsiteY1" fmla="*/ 190500 h 1009650"/>
              <a:gd name="connsiteX2" fmla="*/ 0 w 295275"/>
              <a:gd name="connsiteY2" fmla="*/ 1009650 h 1009650"/>
              <a:gd name="connsiteX0" fmla="*/ 295275 w 295275"/>
              <a:gd name="connsiteY0" fmla="*/ 0 h 1009650"/>
              <a:gd name="connsiteX1" fmla="*/ 8100 w 295275"/>
              <a:gd name="connsiteY1" fmla="*/ 72459 h 1009650"/>
              <a:gd name="connsiteX2" fmla="*/ 0 w 295275"/>
              <a:gd name="connsiteY2" fmla="*/ 1009650 h 1009650"/>
              <a:gd name="connsiteX0" fmla="*/ 295275 w 295275"/>
              <a:gd name="connsiteY0" fmla="*/ 0 h 963214"/>
              <a:gd name="connsiteX1" fmla="*/ 8100 w 295275"/>
              <a:gd name="connsiteY1" fmla="*/ 72459 h 963214"/>
              <a:gd name="connsiteX2" fmla="*/ 0 w 295275"/>
              <a:gd name="connsiteY2" fmla="*/ 963214 h 963214"/>
              <a:gd name="connsiteX0" fmla="*/ 295275 w 295275"/>
              <a:gd name="connsiteY0" fmla="*/ 0 h 763924"/>
              <a:gd name="connsiteX1" fmla="*/ 8100 w 295275"/>
              <a:gd name="connsiteY1" fmla="*/ 72459 h 763924"/>
              <a:gd name="connsiteX2" fmla="*/ 0 w 295275"/>
              <a:gd name="connsiteY2" fmla="*/ 763924 h 7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763924">
                <a:moveTo>
                  <a:pt x="295275" y="0"/>
                </a:moveTo>
                <a:lnTo>
                  <a:pt x="8100" y="72459"/>
                </a:lnTo>
                <a:cubicBezTo>
                  <a:pt x="8100" y="345509"/>
                  <a:pt x="0" y="490874"/>
                  <a:pt x="0" y="763924"/>
                </a:cubicBez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4" tIns="31652" rIns="63304" bIns="31652" anchor="ctr"/>
          <a:lstStyle/>
          <a:p>
            <a:pPr algn="ctr" defTabSz="633047" eaLnBrk="0" fontAlgn="base" hangingPunct="0">
              <a:lnSpc>
                <a:spcPct val="80000"/>
              </a:lnSpc>
              <a:spcBef>
                <a:spcPts val="1350"/>
              </a:spcBef>
              <a:spcAft>
                <a:spcPts val="1350"/>
              </a:spcAft>
              <a:buFontTx/>
              <a:buChar char="•"/>
              <a:defRPr/>
            </a:pPr>
            <a:endParaRPr lang="en-US" sz="129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45" name="Title 4"/>
          <p:cNvSpPr>
            <a:spLocks noGrp="1"/>
          </p:cNvSpPr>
          <p:nvPr>
            <p:ph type="title"/>
          </p:nvPr>
        </p:nvSpPr>
        <p:spPr>
          <a:xfrm>
            <a:off x="2316957" y="28093"/>
            <a:ext cx="4523185" cy="395288"/>
          </a:xfrm>
        </p:spPr>
        <p:txBody>
          <a:bodyPr anchor="t"/>
          <a:lstStyle/>
          <a:p>
            <a:pPr defTabSz="685800" eaLnBrk="1" hangingPunct="1">
              <a:lnSpc>
                <a:spcPct val="90000"/>
              </a:lnSpc>
              <a:defRPr/>
            </a:pPr>
            <a:r>
              <a:rPr lang="en-US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Safety Norms – History / Future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675" y="534591"/>
            <a:ext cx="1835944" cy="1683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Brakes / High speed Braking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Steering Effort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Seat Belt &amp; Anchorages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Gradeability</a:t>
            </a:r>
            <a:endParaRPr lang="en-IN" sz="1292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Tell tales &amp; Controls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Lighting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39529" y="1028700"/>
            <a:ext cx="1835944" cy="14841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Pass by noise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CoP of components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Survival Space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Strength of Superstructure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Retro-reflectors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Safety - </a:t>
            </a:r>
            <a:r>
              <a:rPr lang="en-IN" sz="1292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BoV</a:t>
            </a:r>
            <a:endParaRPr lang="en-IN" sz="1292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81388" y="2368154"/>
            <a:ext cx="1835944" cy="8876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Spray suppression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Demist &amp; Defrost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Traction Batteries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EMC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17332" y="588169"/>
            <a:ext cx="1835944" cy="20806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Crash Norms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Airbags, CRS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Speed and seat belt alert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Pedestrian Safety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ABS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EMI / EMC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AHO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Sleeper Coaches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Double Deck Buses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2452" y="676719"/>
            <a:ext cx="1835944" cy="2279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US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ESC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US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Safety Roadmap for CEVs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US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Safety features for 2 W – Stands, Foot rest, external projections</a:t>
            </a:r>
          </a:p>
          <a:p>
            <a:pPr marL="204426" lvl="1" indent="-204426" defTabSz="717947" eaLnBrk="0" fontAlgn="base" hangingPunct="0">
              <a:buFont typeface="Wingdings" panose="05000000000000000000" pitchFamily="2" charset="2"/>
              <a:buChar char="v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Future Subjects</a:t>
            </a:r>
          </a:p>
          <a:p>
            <a:pPr marL="335582" lvl="2" indent="-87926" defTabSz="717947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AEBS</a:t>
            </a:r>
          </a:p>
          <a:p>
            <a:pPr marL="335582" lvl="2" indent="-87926" defTabSz="717947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ADAS</a:t>
            </a:r>
          </a:p>
          <a:p>
            <a:pPr marL="335582" lvl="2" indent="-87926" defTabSz="717947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IN" sz="1292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New Technologies</a:t>
            </a:r>
          </a:p>
        </p:txBody>
      </p:sp>
      <p:sp>
        <p:nvSpPr>
          <p:cNvPr id="2" name="Oval 1"/>
          <p:cNvSpPr/>
          <p:nvPr/>
        </p:nvSpPr>
        <p:spPr>
          <a:xfrm>
            <a:off x="5038726" y="289323"/>
            <a:ext cx="2118122" cy="2802731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4302" y="418875"/>
            <a:ext cx="2202656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Significant Step in last 5 years</a:t>
            </a:r>
            <a:endParaRPr lang="en-IN" sz="105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1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exagon 28"/>
          <p:cNvSpPr/>
          <p:nvPr/>
        </p:nvSpPr>
        <p:spPr>
          <a:xfrm rot="5400000">
            <a:off x="7556302" y="668269"/>
            <a:ext cx="769144" cy="663178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1" name="Hexagon 30"/>
          <p:cNvSpPr/>
          <p:nvPr/>
        </p:nvSpPr>
        <p:spPr>
          <a:xfrm rot="5400000">
            <a:off x="7887296" y="1275487"/>
            <a:ext cx="769144" cy="66317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1350"/>
          </a:p>
        </p:txBody>
      </p:sp>
      <p:sp>
        <p:nvSpPr>
          <p:cNvPr id="32" name="Hexagon 31"/>
          <p:cNvSpPr/>
          <p:nvPr/>
        </p:nvSpPr>
        <p:spPr>
          <a:xfrm rot="5400000">
            <a:off x="7556897" y="1890445"/>
            <a:ext cx="767954" cy="663178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1350"/>
          </a:p>
        </p:txBody>
      </p:sp>
      <p:sp>
        <p:nvSpPr>
          <p:cNvPr id="40" name="Hexagon 39"/>
          <p:cNvSpPr/>
          <p:nvPr/>
        </p:nvSpPr>
        <p:spPr>
          <a:xfrm rot="5400000">
            <a:off x="7887296" y="2513737"/>
            <a:ext cx="769144" cy="663178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1350"/>
          </a:p>
        </p:txBody>
      </p:sp>
      <p:sp>
        <p:nvSpPr>
          <p:cNvPr id="41" name="Hexagon 40"/>
          <p:cNvSpPr/>
          <p:nvPr/>
        </p:nvSpPr>
        <p:spPr>
          <a:xfrm rot="5400000">
            <a:off x="7556302" y="3128100"/>
            <a:ext cx="769144" cy="663178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1350"/>
          </a:p>
        </p:txBody>
      </p:sp>
      <p:sp>
        <p:nvSpPr>
          <p:cNvPr id="42" name="Hexagon 41"/>
          <p:cNvSpPr/>
          <p:nvPr/>
        </p:nvSpPr>
        <p:spPr>
          <a:xfrm rot="5400000">
            <a:off x="7887296" y="3751987"/>
            <a:ext cx="769144" cy="663178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135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773591" y="722442"/>
            <a:ext cx="333375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104585" y="1360617"/>
            <a:ext cx="333375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773591" y="1978551"/>
            <a:ext cx="333375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8111729" y="2600057"/>
            <a:ext cx="333375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770019" y="3194179"/>
            <a:ext cx="333375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+mn-lt"/>
              </a:rPr>
              <a:t>5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103394" y="3818067"/>
            <a:ext cx="333375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+mn-lt"/>
              </a:rPr>
              <a:t>6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456635" y="747444"/>
            <a:ext cx="215145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rgbClr val="92D050"/>
                </a:solidFill>
                <a:latin typeface="+mn-lt"/>
              </a:rPr>
              <a:t>Airbag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80372" y="1003430"/>
            <a:ext cx="2727722" cy="39171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Driver Airbag is mandatory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40004" y="1341567"/>
            <a:ext cx="2151459" cy="27622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>
              <a:defRPr/>
            </a:pPr>
            <a:r>
              <a:rPr lang="en-US" sz="13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Seat Belt Reminder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17307" y="1597551"/>
            <a:ext cx="2774156" cy="39171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Driver and Co Driver Seat Belt Reminder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456635" y="1922592"/>
            <a:ext cx="2151459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rgbClr val="C00000"/>
                </a:solidFill>
                <a:latin typeface="+mn-lt"/>
              </a:rPr>
              <a:t>Manual Override for Central Locking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80372" y="2178576"/>
            <a:ext cx="2727722" cy="392906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algn="r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Manual override for protection against lock down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75685" y="3201323"/>
            <a:ext cx="2151459" cy="277415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pPr algn="r">
              <a:defRPr/>
            </a:pPr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Crash Standards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99422" y="3457307"/>
            <a:ext cx="2727722" cy="39290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Mandatory Crash Standards.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65007" y="2561957"/>
            <a:ext cx="2151460" cy="277416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pPr algn="r">
              <a:defRPr/>
            </a:pPr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Rear Parking Assist System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43500" y="2800082"/>
            <a:ext cx="2772966" cy="39171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RPAS for safe parking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654279" y="3822829"/>
            <a:ext cx="2152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rgbClr val="C00000"/>
                </a:solidFill>
                <a:latin typeface="Arial" panose="020B0604020202020204" pitchFamily="34" charset="0"/>
              </a:rPr>
              <a:t>Pedestrian safety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32773" y="4078813"/>
            <a:ext cx="2774156" cy="391716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algn="r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 design for ensuring pedestrian safety in event of crash</a:t>
            </a:r>
          </a:p>
        </p:txBody>
      </p:sp>
      <p:sp>
        <p:nvSpPr>
          <p:cNvPr id="14" name="Hexagon 13"/>
          <p:cNvSpPr/>
          <p:nvPr/>
        </p:nvSpPr>
        <p:spPr>
          <a:xfrm>
            <a:off x="2596754" y="2525316"/>
            <a:ext cx="1121569" cy="96678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2667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Hexagon 14"/>
          <p:cNvSpPr/>
          <p:nvPr/>
        </p:nvSpPr>
        <p:spPr>
          <a:xfrm>
            <a:off x="1718073" y="3008710"/>
            <a:ext cx="1121569" cy="966788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2667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1350"/>
          </a:p>
        </p:txBody>
      </p:sp>
      <p:sp>
        <p:nvSpPr>
          <p:cNvPr id="16" name="Hexagon 15"/>
          <p:cNvSpPr/>
          <p:nvPr/>
        </p:nvSpPr>
        <p:spPr>
          <a:xfrm>
            <a:off x="839391" y="2525316"/>
            <a:ext cx="1121569" cy="966788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2667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1350"/>
          </a:p>
        </p:txBody>
      </p:sp>
      <p:sp>
        <p:nvSpPr>
          <p:cNvPr id="17" name="Hexagon 16"/>
          <p:cNvSpPr/>
          <p:nvPr/>
        </p:nvSpPr>
        <p:spPr>
          <a:xfrm>
            <a:off x="839391" y="1558528"/>
            <a:ext cx="1121569" cy="96678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2667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596754" y="1558529"/>
            <a:ext cx="1121569" cy="1075134"/>
            <a:chOff x="3657599" y="2568629"/>
            <a:chExt cx="1495425" cy="1432748"/>
          </a:xfrm>
        </p:grpSpPr>
        <p:sp>
          <p:nvSpPr>
            <p:cNvPr id="13" name="Hexagon 12"/>
            <p:cNvSpPr/>
            <p:nvPr/>
          </p:nvSpPr>
          <p:spPr>
            <a:xfrm>
              <a:off x="3657599" y="2568629"/>
              <a:ext cx="1495425" cy="1289949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effectLst>
              <a:outerShdw blurRad="2667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129065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896" y="2700498"/>
              <a:ext cx="691092" cy="130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718073" y="1075135"/>
            <a:ext cx="1121569" cy="966788"/>
            <a:chOff x="2486025" y="1924050"/>
            <a:chExt cx="1495425" cy="1289159"/>
          </a:xfrm>
        </p:grpSpPr>
        <p:sp>
          <p:nvSpPr>
            <p:cNvPr id="4" name="Hexagon 3"/>
            <p:cNvSpPr/>
            <p:nvPr/>
          </p:nvSpPr>
          <p:spPr>
            <a:xfrm>
              <a:off x="2486025" y="1924050"/>
              <a:ext cx="1495425" cy="1289159"/>
            </a:xfrm>
            <a:prstGeom prst="hexagon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</a:ln>
            <a:effectLst>
              <a:outerShdw blurRad="266700" dist="50800" dir="5400000" algn="ctr" rotWithShape="0">
                <a:srgbClr val="000000">
                  <a:alpha val="8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129063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689" y="2091808"/>
              <a:ext cx="868828" cy="99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2757488"/>
            <a:ext cx="798909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075385"/>
            <a:ext cx="333375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97" y="1788319"/>
            <a:ext cx="789384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5" y="2711054"/>
            <a:ext cx="713184" cy="57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0" y="2150269"/>
            <a:ext cx="916781" cy="81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61" name="Rectangle 29"/>
          <p:cNvSpPr>
            <a:spLocks noChangeArrowheads="1"/>
          </p:cNvSpPr>
          <p:nvPr/>
        </p:nvSpPr>
        <p:spPr bwMode="auto">
          <a:xfrm>
            <a:off x="2757241" y="3307"/>
            <a:ext cx="362952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Passenger Car – Key New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4710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7009210" y="1578769"/>
            <a:ext cx="2027634" cy="1619612"/>
            <a:chOff x="9346130" y="2105644"/>
            <a:chExt cx="2703040" cy="2158935"/>
          </a:xfrm>
        </p:grpSpPr>
        <p:pic>
          <p:nvPicPr>
            <p:cNvPr id="130098" name="Picture 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248" y="2105644"/>
              <a:ext cx="2324790" cy="157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99" name="TextBox 135"/>
            <p:cNvSpPr txBox="1">
              <a:spLocks noChangeArrowheads="1"/>
            </p:cNvSpPr>
            <p:nvPr/>
          </p:nvSpPr>
          <p:spPr bwMode="auto">
            <a:xfrm>
              <a:off x="9346130" y="3710722"/>
              <a:ext cx="2703040" cy="5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latin typeface="Arial" panose="020B0604020202020204" pitchFamily="34" charset="0"/>
                </a:rPr>
                <a:t>ABS for almost all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latin typeface="Arial" panose="020B0604020202020204" pitchFamily="34" charset="0"/>
                </a:rPr>
                <a:t>categories of vehicles</a:t>
              </a:r>
              <a:endParaRPr lang="en-IN" altLang="en-US" sz="105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61951" y="3161109"/>
            <a:ext cx="2946797" cy="1794658"/>
            <a:chOff x="402503" y="4354910"/>
            <a:chExt cx="3930494" cy="2392092"/>
          </a:xfrm>
        </p:grpSpPr>
        <p:pic>
          <p:nvPicPr>
            <p:cNvPr id="130096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49" y="4354910"/>
              <a:ext cx="2611948" cy="197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97" name="TextBox 106"/>
            <p:cNvSpPr txBox="1">
              <a:spLocks noChangeArrowheads="1"/>
            </p:cNvSpPr>
            <p:nvPr/>
          </p:nvSpPr>
          <p:spPr bwMode="auto">
            <a:xfrm>
              <a:off x="402503" y="6408558"/>
              <a:ext cx="3930494" cy="33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latin typeface="Arial" panose="020B0604020202020204" pitchFamily="34" charset="0"/>
                </a:rPr>
                <a:t>Brake Assist Systems - If fitted for M1 and N1</a:t>
              </a:r>
              <a:endParaRPr lang="en-IN" altLang="en-US" sz="1050">
                <a:latin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777729" y="544116"/>
            <a:ext cx="3540919" cy="2343150"/>
            <a:chOff x="4334364" y="1256202"/>
            <a:chExt cx="3540125" cy="2343149"/>
          </a:xfrm>
        </p:grpSpPr>
        <p:sp>
          <p:nvSpPr>
            <p:cNvPr id="130091" name="Freeform 26"/>
            <p:cNvSpPr>
              <a:spLocks/>
            </p:cNvSpPr>
            <p:nvPr/>
          </p:nvSpPr>
          <p:spPr bwMode="auto">
            <a:xfrm>
              <a:off x="4334364" y="1256202"/>
              <a:ext cx="293688" cy="1106487"/>
            </a:xfrm>
            <a:custGeom>
              <a:avLst/>
              <a:gdLst>
                <a:gd name="T0" fmla="*/ 2147483646 w 177"/>
                <a:gd name="T1" fmla="*/ 2147483646 h 661"/>
                <a:gd name="T2" fmla="*/ 2147483646 w 177"/>
                <a:gd name="T3" fmla="*/ 2147483646 h 661"/>
                <a:gd name="T4" fmla="*/ 2147483646 w 177"/>
                <a:gd name="T5" fmla="*/ 2147483646 h 661"/>
                <a:gd name="T6" fmla="*/ 0 w 177"/>
                <a:gd name="T7" fmla="*/ 2147483646 h 661"/>
                <a:gd name="T8" fmla="*/ 2147483646 w 177"/>
                <a:gd name="T9" fmla="*/ 0 h 661"/>
                <a:gd name="T10" fmla="*/ 2147483646 w 177"/>
                <a:gd name="T11" fmla="*/ 2147483646 h 661"/>
                <a:gd name="T12" fmla="*/ 2147483646 w 177"/>
                <a:gd name="T13" fmla="*/ 2147483646 h 6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" h="661">
                  <a:moveTo>
                    <a:pt x="131" y="331"/>
                  </a:moveTo>
                  <a:cubicBezTo>
                    <a:pt x="131" y="432"/>
                    <a:pt x="147" y="529"/>
                    <a:pt x="177" y="621"/>
                  </a:cubicBezTo>
                  <a:cubicBezTo>
                    <a:pt x="52" y="661"/>
                    <a:pt x="52" y="661"/>
                    <a:pt x="52" y="661"/>
                  </a:cubicBezTo>
                  <a:cubicBezTo>
                    <a:pt x="19" y="557"/>
                    <a:pt x="0" y="446"/>
                    <a:pt x="0" y="331"/>
                  </a:cubicBezTo>
                  <a:cubicBezTo>
                    <a:pt x="0" y="215"/>
                    <a:pt x="19" y="104"/>
                    <a:pt x="52" y="0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47" y="132"/>
                    <a:pt x="131" y="230"/>
                    <a:pt x="131" y="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en-IN" sz="1350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4420070" y="2295617"/>
              <a:ext cx="771352" cy="962025"/>
            </a:xfrm>
            <a:custGeom>
              <a:avLst/>
              <a:gdLst>
                <a:gd name="T0" fmla="*/ 466 w 466"/>
                <a:gd name="T1" fmla="*/ 468 h 574"/>
                <a:gd name="T2" fmla="*/ 389 w 466"/>
                <a:gd name="T3" fmla="*/ 574 h 574"/>
                <a:gd name="T4" fmla="*/ 0 w 466"/>
                <a:gd name="T5" fmla="*/ 40 h 574"/>
                <a:gd name="T6" fmla="*/ 0 w 466"/>
                <a:gd name="T7" fmla="*/ 40 h 574"/>
                <a:gd name="T8" fmla="*/ 125 w 466"/>
                <a:gd name="T9" fmla="*/ 0 h 574"/>
                <a:gd name="T10" fmla="*/ 466 w 466"/>
                <a:gd name="T11" fmla="*/ 46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574">
                  <a:moveTo>
                    <a:pt x="466" y="468"/>
                  </a:moveTo>
                  <a:cubicBezTo>
                    <a:pt x="389" y="574"/>
                    <a:pt x="389" y="574"/>
                    <a:pt x="389" y="574"/>
                  </a:cubicBezTo>
                  <a:cubicBezTo>
                    <a:pt x="208" y="443"/>
                    <a:pt x="71" y="257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87" y="190"/>
                    <a:pt x="307" y="353"/>
                    <a:pt x="466" y="4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5064053" y="3080239"/>
              <a:ext cx="2081937" cy="519112"/>
            </a:xfrm>
            <a:custGeom>
              <a:avLst/>
              <a:gdLst>
                <a:gd name="T0" fmla="*/ 1256 w 1256"/>
                <a:gd name="T1" fmla="*/ 106 h 310"/>
                <a:gd name="T2" fmla="*/ 628 w 1256"/>
                <a:gd name="T3" fmla="*/ 310 h 310"/>
                <a:gd name="T4" fmla="*/ 0 w 1256"/>
                <a:gd name="T5" fmla="*/ 106 h 310"/>
                <a:gd name="T6" fmla="*/ 77 w 1256"/>
                <a:gd name="T7" fmla="*/ 0 h 310"/>
                <a:gd name="T8" fmla="*/ 628 w 1256"/>
                <a:gd name="T9" fmla="*/ 179 h 310"/>
                <a:gd name="T10" fmla="*/ 1179 w 1256"/>
                <a:gd name="T11" fmla="*/ 0 h 310"/>
                <a:gd name="T12" fmla="*/ 1256 w 1256"/>
                <a:gd name="T13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6" h="310">
                  <a:moveTo>
                    <a:pt x="1256" y="106"/>
                  </a:moveTo>
                  <a:cubicBezTo>
                    <a:pt x="1079" y="234"/>
                    <a:pt x="862" y="310"/>
                    <a:pt x="628" y="310"/>
                  </a:cubicBezTo>
                  <a:cubicBezTo>
                    <a:pt x="393" y="310"/>
                    <a:pt x="176" y="234"/>
                    <a:pt x="0" y="10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31" y="113"/>
                    <a:pt x="422" y="179"/>
                    <a:pt x="628" y="179"/>
                  </a:cubicBezTo>
                  <a:cubicBezTo>
                    <a:pt x="834" y="179"/>
                    <a:pt x="1024" y="113"/>
                    <a:pt x="1179" y="0"/>
                  </a:cubicBezTo>
                  <a:lnTo>
                    <a:pt x="1256" y="1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>
              <a:off x="7017431" y="2295617"/>
              <a:ext cx="771352" cy="962025"/>
            </a:xfrm>
            <a:custGeom>
              <a:avLst/>
              <a:gdLst>
                <a:gd name="T0" fmla="*/ 465 w 465"/>
                <a:gd name="T1" fmla="*/ 40 h 574"/>
                <a:gd name="T2" fmla="*/ 465 w 465"/>
                <a:gd name="T3" fmla="*/ 40 h 574"/>
                <a:gd name="T4" fmla="*/ 77 w 465"/>
                <a:gd name="T5" fmla="*/ 574 h 574"/>
                <a:gd name="T6" fmla="*/ 0 w 465"/>
                <a:gd name="T7" fmla="*/ 468 h 574"/>
                <a:gd name="T8" fmla="*/ 341 w 465"/>
                <a:gd name="T9" fmla="*/ 0 h 574"/>
                <a:gd name="T10" fmla="*/ 465 w 465"/>
                <a:gd name="T11" fmla="*/ 4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574">
                  <a:moveTo>
                    <a:pt x="465" y="40"/>
                  </a:moveTo>
                  <a:cubicBezTo>
                    <a:pt x="465" y="40"/>
                    <a:pt x="465" y="40"/>
                    <a:pt x="465" y="40"/>
                  </a:cubicBezTo>
                  <a:cubicBezTo>
                    <a:pt x="395" y="257"/>
                    <a:pt x="257" y="443"/>
                    <a:pt x="77" y="574"/>
                  </a:cubicBezTo>
                  <a:cubicBezTo>
                    <a:pt x="0" y="468"/>
                    <a:pt x="0" y="468"/>
                    <a:pt x="0" y="468"/>
                  </a:cubicBezTo>
                  <a:cubicBezTo>
                    <a:pt x="158" y="353"/>
                    <a:pt x="279" y="190"/>
                    <a:pt x="341" y="0"/>
                  </a:cubicBezTo>
                  <a:lnTo>
                    <a:pt x="465" y="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>
              <a:off x="7582851" y="1256202"/>
              <a:ext cx="291638" cy="1106090"/>
            </a:xfrm>
            <a:custGeom>
              <a:avLst/>
              <a:gdLst>
                <a:gd name="T0" fmla="*/ 176 w 176"/>
                <a:gd name="T1" fmla="*/ 331 h 661"/>
                <a:gd name="T2" fmla="*/ 124 w 176"/>
                <a:gd name="T3" fmla="*/ 661 h 661"/>
                <a:gd name="T4" fmla="*/ 0 w 176"/>
                <a:gd name="T5" fmla="*/ 621 h 661"/>
                <a:gd name="T6" fmla="*/ 45 w 176"/>
                <a:gd name="T7" fmla="*/ 331 h 661"/>
                <a:gd name="T8" fmla="*/ 0 w 176"/>
                <a:gd name="T9" fmla="*/ 41 h 661"/>
                <a:gd name="T10" fmla="*/ 124 w 176"/>
                <a:gd name="T11" fmla="*/ 0 h 661"/>
                <a:gd name="T12" fmla="*/ 176 w 176"/>
                <a:gd name="T13" fmla="*/ 33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661">
                  <a:moveTo>
                    <a:pt x="176" y="331"/>
                  </a:moveTo>
                  <a:cubicBezTo>
                    <a:pt x="176" y="446"/>
                    <a:pt x="158" y="557"/>
                    <a:pt x="124" y="661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29" y="529"/>
                    <a:pt x="45" y="432"/>
                    <a:pt x="45" y="331"/>
                  </a:cubicBezTo>
                  <a:cubicBezTo>
                    <a:pt x="45" y="230"/>
                    <a:pt x="29" y="132"/>
                    <a:pt x="0" y="4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8" y="104"/>
                    <a:pt x="176" y="215"/>
                    <a:pt x="176" y="3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3857626" y="3439717"/>
            <a:ext cx="1440656" cy="629840"/>
            <a:chOff x="5313363" y="4926013"/>
            <a:chExt cx="1439862" cy="630237"/>
          </a:xfrm>
        </p:grpSpPr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5333593" y="4926013"/>
              <a:ext cx="1401783" cy="569477"/>
            </a:xfrm>
            <a:custGeom>
              <a:avLst/>
              <a:gdLst>
                <a:gd name="T0" fmla="*/ 846 w 846"/>
                <a:gd name="T1" fmla="*/ 340 h 340"/>
                <a:gd name="T2" fmla="*/ 792 w 846"/>
                <a:gd name="T3" fmla="*/ 243 h 340"/>
                <a:gd name="T4" fmla="*/ 502 w 846"/>
                <a:gd name="T5" fmla="*/ 32 h 340"/>
                <a:gd name="T6" fmla="*/ 343 w 846"/>
                <a:gd name="T7" fmla="*/ 32 h 340"/>
                <a:gd name="T8" fmla="*/ 53 w 846"/>
                <a:gd name="T9" fmla="*/ 243 h 340"/>
                <a:gd name="T10" fmla="*/ 0 w 846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340">
                  <a:moveTo>
                    <a:pt x="846" y="340"/>
                  </a:moveTo>
                  <a:cubicBezTo>
                    <a:pt x="841" y="302"/>
                    <a:pt x="822" y="264"/>
                    <a:pt x="792" y="243"/>
                  </a:cubicBezTo>
                  <a:cubicBezTo>
                    <a:pt x="502" y="32"/>
                    <a:pt x="502" y="32"/>
                    <a:pt x="502" y="32"/>
                  </a:cubicBezTo>
                  <a:cubicBezTo>
                    <a:pt x="459" y="0"/>
                    <a:pt x="387" y="0"/>
                    <a:pt x="343" y="32"/>
                  </a:cubicBezTo>
                  <a:cubicBezTo>
                    <a:pt x="53" y="243"/>
                    <a:pt x="53" y="243"/>
                    <a:pt x="53" y="243"/>
                  </a:cubicBezTo>
                  <a:cubicBezTo>
                    <a:pt x="24" y="264"/>
                    <a:pt x="4" y="302"/>
                    <a:pt x="0" y="340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6715146" y="5483577"/>
              <a:ext cx="38079" cy="72673"/>
            </a:xfrm>
            <a:custGeom>
              <a:avLst/>
              <a:gdLst>
                <a:gd name="T0" fmla="*/ 24 w 24"/>
                <a:gd name="T1" fmla="*/ 0 h 46"/>
                <a:gd name="T2" fmla="*/ 13 w 24"/>
                <a:gd name="T3" fmla="*/ 46 h 46"/>
                <a:gd name="T4" fmla="*/ 0 w 24"/>
                <a:gd name="T5" fmla="*/ 1 h 46"/>
                <a:gd name="T6" fmla="*/ 24 w 24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6">
                  <a:moveTo>
                    <a:pt x="24" y="0"/>
                  </a:moveTo>
                  <a:lnTo>
                    <a:pt x="13" y="46"/>
                  </a:lnTo>
                  <a:lnTo>
                    <a:pt x="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5313363" y="5483577"/>
              <a:ext cx="41649" cy="72673"/>
            </a:xfrm>
            <a:custGeom>
              <a:avLst/>
              <a:gdLst>
                <a:gd name="T0" fmla="*/ 0 w 26"/>
                <a:gd name="T1" fmla="*/ 0 h 46"/>
                <a:gd name="T2" fmla="*/ 13 w 26"/>
                <a:gd name="T3" fmla="*/ 46 h 46"/>
                <a:gd name="T4" fmla="*/ 26 w 26"/>
                <a:gd name="T5" fmla="*/ 1 h 46"/>
                <a:gd name="T6" fmla="*/ 0 w 2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13" y="46"/>
                  </a:lnTo>
                  <a:lnTo>
                    <a:pt x="2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 rot="20214266">
            <a:off x="1076325" y="1195387"/>
            <a:ext cx="957263" cy="795338"/>
            <a:chOff x="2722563" y="2708925"/>
            <a:chExt cx="957953" cy="794687"/>
          </a:xfrm>
        </p:grpSpPr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2760491" y="2703769"/>
              <a:ext cx="918634" cy="764945"/>
            </a:xfrm>
            <a:custGeom>
              <a:avLst/>
              <a:gdLst>
                <a:gd name="T0" fmla="*/ 518 w 555"/>
                <a:gd name="T1" fmla="*/ 456 h 456"/>
                <a:gd name="T2" fmla="*/ 538 w 555"/>
                <a:gd name="T3" fmla="*/ 393 h 456"/>
                <a:gd name="T4" fmla="*/ 489 w 555"/>
                <a:gd name="T5" fmla="*/ 242 h 456"/>
                <a:gd name="T6" fmla="*/ 199 w 555"/>
                <a:gd name="T7" fmla="*/ 31 h 456"/>
                <a:gd name="T8" fmla="*/ 40 w 555"/>
                <a:gd name="T9" fmla="*/ 31 h 456"/>
                <a:gd name="T10" fmla="*/ 0 w 555"/>
                <a:gd name="T11" fmla="*/ 6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456">
                  <a:moveTo>
                    <a:pt x="518" y="456"/>
                  </a:moveTo>
                  <a:cubicBezTo>
                    <a:pt x="538" y="393"/>
                    <a:pt x="538" y="393"/>
                    <a:pt x="538" y="393"/>
                  </a:cubicBezTo>
                  <a:cubicBezTo>
                    <a:pt x="555" y="342"/>
                    <a:pt x="533" y="274"/>
                    <a:pt x="489" y="242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156" y="0"/>
                    <a:pt x="84" y="0"/>
                    <a:pt x="40" y="31"/>
                  </a:cubicBezTo>
                  <a:cubicBezTo>
                    <a:pt x="0" y="61"/>
                    <a:pt x="0" y="61"/>
                    <a:pt x="0" y="61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81" name="Freeform 15"/>
            <p:cNvSpPr>
              <a:spLocks/>
            </p:cNvSpPr>
            <p:nvPr/>
          </p:nvSpPr>
          <p:spPr bwMode="auto">
            <a:xfrm>
              <a:off x="3611342" y="3420432"/>
              <a:ext cx="39319" cy="74948"/>
            </a:xfrm>
            <a:custGeom>
              <a:avLst/>
              <a:gdLst>
                <a:gd name="T0" fmla="*/ 25 w 25"/>
                <a:gd name="T1" fmla="*/ 8 h 47"/>
                <a:gd name="T2" fmla="*/ 0 w 25"/>
                <a:gd name="T3" fmla="*/ 47 h 47"/>
                <a:gd name="T4" fmla="*/ 2 w 25"/>
                <a:gd name="T5" fmla="*/ 0 h 47"/>
                <a:gd name="T6" fmla="*/ 25 w 25"/>
                <a:gd name="T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7">
                  <a:moveTo>
                    <a:pt x="25" y="8"/>
                  </a:moveTo>
                  <a:lnTo>
                    <a:pt x="0" y="47"/>
                  </a:lnTo>
                  <a:lnTo>
                    <a:pt x="2" y="0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2720788" y="2753584"/>
              <a:ext cx="70298" cy="59483"/>
            </a:xfrm>
            <a:custGeom>
              <a:avLst/>
              <a:gdLst>
                <a:gd name="T0" fmla="*/ 30 w 44"/>
                <a:gd name="T1" fmla="*/ 0 h 37"/>
                <a:gd name="T2" fmla="*/ 0 w 44"/>
                <a:gd name="T3" fmla="*/ 37 h 37"/>
                <a:gd name="T4" fmla="*/ 44 w 44"/>
                <a:gd name="T5" fmla="*/ 20 h 37"/>
                <a:gd name="T6" fmla="*/ 30 w 4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7">
                  <a:moveTo>
                    <a:pt x="30" y="0"/>
                  </a:moveTo>
                  <a:lnTo>
                    <a:pt x="0" y="37"/>
                  </a:lnTo>
                  <a:lnTo>
                    <a:pt x="44" y="2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</p:grpSp>
      <p:grpSp>
        <p:nvGrpSpPr>
          <p:cNvPr id="91" name="Group 90"/>
          <p:cNvGrpSpPr>
            <a:grpSpLocks/>
          </p:cNvGrpSpPr>
          <p:nvPr/>
        </p:nvGrpSpPr>
        <p:grpSpPr bwMode="auto">
          <a:xfrm rot="701453">
            <a:off x="6981826" y="1310879"/>
            <a:ext cx="964406" cy="779859"/>
            <a:chOff x="8500850" y="2550071"/>
            <a:chExt cx="905088" cy="707479"/>
          </a:xfrm>
        </p:grpSpPr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8496138" y="2547952"/>
              <a:ext cx="853688" cy="662115"/>
            </a:xfrm>
            <a:custGeom>
              <a:avLst/>
              <a:gdLst>
                <a:gd name="T0" fmla="*/ 515 w 515"/>
                <a:gd name="T1" fmla="*/ 32 h 396"/>
                <a:gd name="T2" fmla="*/ 515 w 515"/>
                <a:gd name="T3" fmla="*/ 31 h 396"/>
                <a:gd name="T4" fmla="*/ 356 w 515"/>
                <a:gd name="T5" fmla="*/ 31 h 396"/>
                <a:gd name="T6" fmla="*/ 66 w 515"/>
                <a:gd name="T7" fmla="*/ 242 h 396"/>
                <a:gd name="T8" fmla="*/ 17 w 515"/>
                <a:gd name="T9" fmla="*/ 393 h 396"/>
                <a:gd name="T10" fmla="*/ 18 w 515"/>
                <a:gd name="T11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396">
                  <a:moveTo>
                    <a:pt x="515" y="32"/>
                  </a:moveTo>
                  <a:cubicBezTo>
                    <a:pt x="515" y="31"/>
                    <a:pt x="515" y="31"/>
                    <a:pt x="515" y="31"/>
                  </a:cubicBezTo>
                  <a:cubicBezTo>
                    <a:pt x="471" y="0"/>
                    <a:pt x="400" y="0"/>
                    <a:pt x="356" y="31"/>
                  </a:cubicBezTo>
                  <a:cubicBezTo>
                    <a:pt x="66" y="242"/>
                    <a:pt x="66" y="242"/>
                    <a:pt x="66" y="242"/>
                  </a:cubicBezTo>
                  <a:cubicBezTo>
                    <a:pt x="22" y="274"/>
                    <a:pt x="0" y="342"/>
                    <a:pt x="17" y="393"/>
                  </a:cubicBezTo>
                  <a:cubicBezTo>
                    <a:pt x="18" y="396"/>
                    <a:pt x="18" y="396"/>
                    <a:pt x="18" y="396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9334425" y="2568012"/>
              <a:ext cx="70396" cy="56166"/>
            </a:xfrm>
            <a:custGeom>
              <a:avLst/>
              <a:gdLst>
                <a:gd name="T0" fmla="*/ 15 w 44"/>
                <a:gd name="T1" fmla="*/ 0 h 35"/>
                <a:gd name="T2" fmla="*/ 44 w 44"/>
                <a:gd name="T3" fmla="*/ 35 h 35"/>
                <a:gd name="T4" fmla="*/ 0 w 44"/>
                <a:gd name="T5" fmla="*/ 20 h 35"/>
                <a:gd name="T6" fmla="*/ 15 w 4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5">
                  <a:moveTo>
                    <a:pt x="15" y="0"/>
                  </a:moveTo>
                  <a:lnTo>
                    <a:pt x="44" y="35"/>
                  </a:lnTo>
                  <a:lnTo>
                    <a:pt x="0" y="2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auto">
            <a:xfrm>
              <a:off x="8503050" y="3180700"/>
              <a:ext cx="42461" cy="74528"/>
            </a:xfrm>
            <a:custGeom>
              <a:avLst/>
              <a:gdLst>
                <a:gd name="T0" fmla="*/ 0 w 27"/>
                <a:gd name="T1" fmla="*/ 7 h 47"/>
                <a:gd name="T2" fmla="*/ 27 w 27"/>
                <a:gd name="T3" fmla="*/ 47 h 47"/>
                <a:gd name="T4" fmla="*/ 24 w 27"/>
                <a:gd name="T5" fmla="*/ 0 h 47"/>
                <a:gd name="T6" fmla="*/ 0 w 27"/>
                <a:gd name="T7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7">
                  <a:moveTo>
                    <a:pt x="0" y="7"/>
                  </a:moveTo>
                  <a:lnTo>
                    <a:pt x="27" y="47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B170C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</p:grpSp>
      <p:sp>
        <p:nvSpPr>
          <p:cNvPr id="114" name="Freeform 21">
            <a:hlinkClick r:id="rId4" action="ppaction://hlinksldjump"/>
          </p:cNvPr>
          <p:cNvSpPr>
            <a:spLocks/>
          </p:cNvSpPr>
          <p:nvPr/>
        </p:nvSpPr>
        <p:spPr bwMode="auto">
          <a:xfrm>
            <a:off x="942975" y="1556148"/>
            <a:ext cx="919163" cy="883444"/>
          </a:xfrm>
          <a:custGeom>
            <a:avLst/>
            <a:gdLst>
              <a:gd name="T0" fmla="*/ 2147483646 w 709"/>
              <a:gd name="T1" fmla="*/ 2147483646 h 674"/>
              <a:gd name="T2" fmla="*/ 2147483646 w 709"/>
              <a:gd name="T3" fmla="*/ 2147483646 h 674"/>
              <a:gd name="T4" fmla="*/ 2147483646 w 709"/>
              <a:gd name="T5" fmla="*/ 2147483646 h 674"/>
              <a:gd name="T6" fmla="*/ 2147483646 w 709"/>
              <a:gd name="T7" fmla="*/ 2147483646 h 674"/>
              <a:gd name="T8" fmla="*/ 2147483646 w 709"/>
              <a:gd name="T9" fmla="*/ 2147483646 h 674"/>
              <a:gd name="T10" fmla="*/ 2147483646 w 709"/>
              <a:gd name="T11" fmla="*/ 2147483646 h 674"/>
              <a:gd name="T12" fmla="*/ 2147483646 w 709"/>
              <a:gd name="T13" fmla="*/ 2147483646 h 674"/>
              <a:gd name="T14" fmla="*/ 2147483646 w 709"/>
              <a:gd name="T15" fmla="*/ 2147483646 h 674"/>
              <a:gd name="T16" fmla="*/ 2147483646 w 709"/>
              <a:gd name="T17" fmla="*/ 2147483646 h 674"/>
              <a:gd name="T18" fmla="*/ 2147483646 w 709"/>
              <a:gd name="T19" fmla="*/ 2147483646 h 674"/>
              <a:gd name="T20" fmla="*/ 2147483646 w 709"/>
              <a:gd name="T21" fmla="*/ 2147483646 h 6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09" h="674">
                <a:moveTo>
                  <a:pt x="54" y="197"/>
                </a:moveTo>
                <a:cubicBezTo>
                  <a:pt x="18" y="223"/>
                  <a:pt x="0" y="279"/>
                  <a:pt x="14" y="321"/>
                </a:cubicBezTo>
                <a:cubicBezTo>
                  <a:pt x="104" y="598"/>
                  <a:pt x="104" y="598"/>
                  <a:pt x="104" y="598"/>
                </a:cubicBezTo>
                <a:cubicBezTo>
                  <a:pt x="118" y="640"/>
                  <a:pt x="165" y="674"/>
                  <a:pt x="209" y="674"/>
                </a:cubicBezTo>
                <a:cubicBezTo>
                  <a:pt x="501" y="674"/>
                  <a:pt x="501" y="674"/>
                  <a:pt x="501" y="674"/>
                </a:cubicBezTo>
                <a:cubicBezTo>
                  <a:pt x="545" y="674"/>
                  <a:pt x="592" y="640"/>
                  <a:pt x="605" y="598"/>
                </a:cubicBezTo>
                <a:cubicBezTo>
                  <a:pt x="696" y="321"/>
                  <a:pt x="696" y="321"/>
                  <a:pt x="696" y="321"/>
                </a:cubicBezTo>
                <a:cubicBezTo>
                  <a:pt x="709" y="279"/>
                  <a:pt x="691" y="223"/>
                  <a:pt x="656" y="197"/>
                </a:cubicBezTo>
                <a:cubicBezTo>
                  <a:pt x="419" y="26"/>
                  <a:pt x="419" y="26"/>
                  <a:pt x="419" y="26"/>
                </a:cubicBezTo>
                <a:cubicBezTo>
                  <a:pt x="384" y="0"/>
                  <a:pt x="326" y="0"/>
                  <a:pt x="290" y="26"/>
                </a:cubicBezTo>
                <a:lnTo>
                  <a:pt x="54" y="1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IN" sz="1350"/>
          </a:p>
        </p:txBody>
      </p:sp>
      <p:cxnSp>
        <p:nvCxnSpPr>
          <p:cNvPr id="116" name="Elbow Connector 115"/>
          <p:cNvCxnSpPr/>
          <p:nvPr/>
        </p:nvCxnSpPr>
        <p:spPr>
          <a:xfrm rot="10800000" flipV="1">
            <a:off x="1572816" y="952500"/>
            <a:ext cx="1197769" cy="426244"/>
          </a:xfrm>
          <a:prstGeom prst="bentConnector3">
            <a:avLst>
              <a:gd name="adj1" fmla="val 9954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rot="5400000">
            <a:off x="4280297" y="3161110"/>
            <a:ext cx="576263" cy="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 rot="16200000" flipH="1">
            <a:off x="5665590" y="2468761"/>
            <a:ext cx="1287065" cy="642938"/>
          </a:xfrm>
          <a:prstGeom prst="bentConnector3">
            <a:avLst>
              <a:gd name="adj1" fmla="val 1041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endCxn id="65" idx="0"/>
          </p:cNvCxnSpPr>
          <p:nvPr/>
        </p:nvCxnSpPr>
        <p:spPr>
          <a:xfrm rot="10800000">
            <a:off x="6318647" y="1097757"/>
            <a:ext cx="1032272" cy="459581"/>
          </a:xfrm>
          <a:prstGeom prst="bentConnector3">
            <a:avLst>
              <a:gd name="adj1" fmla="val -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318273" y="1357313"/>
            <a:ext cx="247292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</a:rPr>
              <a:t>Braking</a:t>
            </a: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3690938" y="1359694"/>
            <a:ext cx="1840706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3690938" y="1943100"/>
            <a:ext cx="1840706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57"/>
          <p:cNvSpPr>
            <a:spLocks noGrp="1"/>
          </p:cNvSpPr>
          <p:nvPr>
            <p:ph type="ctrTitle"/>
          </p:nvPr>
        </p:nvSpPr>
        <p:spPr>
          <a:xfrm>
            <a:off x="1143000" y="-834629"/>
            <a:ext cx="6858000" cy="2155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Main slide – used for hyperlink interaction do not delete</a:t>
            </a:r>
          </a:p>
        </p:txBody>
      </p:sp>
      <p:grpSp>
        <p:nvGrpSpPr>
          <p:cNvPr id="72" name="Group 71"/>
          <p:cNvGrpSpPr>
            <a:grpSpLocks/>
          </p:cNvGrpSpPr>
          <p:nvPr/>
        </p:nvGrpSpPr>
        <p:grpSpPr bwMode="auto">
          <a:xfrm rot="1726772">
            <a:off x="2008585" y="3414713"/>
            <a:ext cx="1041797" cy="191691"/>
            <a:chOff x="3619500" y="4414838"/>
            <a:chExt cx="1041401" cy="192087"/>
          </a:xfrm>
        </p:grpSpPr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3633892" y="4412086"/>
              <a:ext cx="1003316" cy="136012"/>
            </a:xfrm>
            <a:custGeom>
              <a:avLst/>
              <a:gdLst>
                <a:gd name="T0" fmla="*/ 605 w 605"/>
                <a:gd name="T1" fmla="*/ 81 h 81"/>
                <a:gd name="T2" fmla="*/ 482 w 605"/>
                <a:gd name="T3" fmla="*/ 0 h 81"/>
                <a:gd name="T4" fmla="*/ 123 w 605"/>
                <a:gd name="T5" fmla="*/ 0 h 81"/>
                <a:gd name="T6" fmla="*/ 0 w 605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5" h="81">
                  <a:moveTo>
                    <a:pt x="605" y="81"/>
                  </a:moveTo>
                  <a:cubicBezTo>
                    <a:pt x="584" y="36"/>
                    <a:pt x="531" y="0"/>
                    <a:pt x="48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74" y="0"/>
                    <a:pt x="21" y="36"/>
                    <a:pt x="0" y="81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4616342" y="4530101"/>
              <a:ext cx="42846" cy="75165"/>
            </a:xfrm>
            <a:custGeom>
              <a:avLst/>
              <a:gdLst>
                <a:gd name="T0" fmla="*/ 23 w 27"/>
                <a:gd name="T1" fmla="*/ 0 h 47"/>
                <a:gd name="T2" fmla="*/ 27 w 27"/>
                <a:gd name="T3" fmla="*/ 47 h 47"/>
                <a:gd name="T4" fmla="*/ 0 w 27"/>
                <a:gd name="T5" fmla="*/ 9 h 47"/>
                <a:gd name="T6" fmla="*/ 23 w 2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7">
                  <a:moveTo>
                    <a:pt x="23" y="0"/>
                  </a:moveTo>
                  <a:lnTo>
                    <a:pt x="27" y="47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3611192" y="4529552"/>
              <a:ext cx="42846" cy="75164"/>
            </a:xfrm>
            <a:custGeom>
              <a:avLst/>
              <a:gdLst>
                <a:gd name="T0" fmla="*/ 4 w 27"/>
                <a:gd name="T1" fmla="*/ 0 h 47"/>
                <a:gd name="T2" fmla="*/ 0 w 27"/>
                <a:gd name="T3" fmla="*/ 47 h 47"/>
                <a:gd name="T4" fmla="*/ 27 w 27"/>
                <a:gd name="T5" fmla="*/ 9 h 47"/>
                <a:gd name="T6" fmla="*/ 4 w 2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7">
                  <a:moveTo>
                    <a:pt x="4" y="0"/>
                  </a:moveTo>
                  <a:lnTo>
                    <a:pt x="0" y="47"/>
                  </a:lnTo>
                  <a:lnTo>
                    <a:pt x="27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</p:grpSp>
      <p:cxnSp>
        <p:nvCxnSpPr>
          <p:cNvPr id="117" name="Elbow Connector 116"/>
          <p:cNvCxnSpPr/>
          <p:nvPr/>
        </p:nvCxnSpPr>
        <p:spPr>
          <a:xfrm rot="5400000">
            <a:off x="2197299" y="2517577"/>
            <a:ext cx="1276350" cy="534590"/>
          </a:xfrm>
          <a:prstGeom prst="bentConnector3">
            <a:avLst>
              <a:gd name="adj1" fmla="val 206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>
            <a:grpSpLocks/>
          </p:cNvGrpSpPr>
          <p:nvPr/>
        </p:nvGrpSpPr>
        <p:grpSpPr bwMode="auto">
          <a:xfrm rot="20227377">
            <a:off x="6138863" y="3440907"/>
            <a:ext cx="1046560" cy="198835"/>
            <a:chOff x="7491413" y="4364038"/>
            <a:chExt cx="1046162" cy="198437"/>
          </a:xfrm>
        </p:grpSpPr>
        <p:sp>
          <p:nvSpPr>
            <p:cNvPr id="86" name="Freeform 18"/>
            <p:cNvSpPr>
              <a:spLocks/>
            </p:cNvSpPr>
            <p:nvPr/>
          </p:nvSpPr>
          <p:spPr bwMode="auto">
            <a:xfrm>
              <a:off x="7505944" y="4357625"/>
              <a:ext cx="1010456" cy="141401"/>
            </a:xfrm>
            <a:custGeom>
              <a:avLst/>
              <a:gdLst>
                <a:gd name="T0" fmla="*/ 610 w 610"/>
                <a:gd name="T1" fmla="*/ 85 h 85"/>
                <a:gd name="T2" fmla="*/ 484 w 610"/>
                <a:gd name="T3" fmla="*/ 0 h 85"/>
                <a:gd name="T4" fmla="*/ 126 w 610"/>
                <a:gd name="T5" fmla="*/ 0 h 85"/>
                <a:gd name="T6" fmla="*/ 0 w 61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0" h="85">
                  <a:moveTo>
                    <a:pt x="610" y="85"/>
                  </a:moveTo>
                  <a:cubicBezTo>
                    <a:pt x="590" y="38"/>
                    <a:pt x="535" y="0"/>
                    <a:pt x="484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75" y="0"/>
                    <a:pt x="20" y="38"/>
                    <a:pt x="0" y="85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87" name="Freeform 19"/>
            <p:cNvSpPr>
              <a:spLocks/>
            </p:cNvSpPr>
            <p:nvPr/>
          </p:nvSpPr>
          <p:spPr bwMode="auto">
            <a:xfrm>
              <a:off x="8495657" y="4485113"/>
              <a:ext cx="41656" cy="74860"/>
            </a:xfrm>
            <a:custGeom>
              <a:avLst/>
              <a:gdLst>
                <a:gd name="T0" fmla="*/ 23 w 26"/>
                <a:gd name="T1" fmla="*/ 0 h 47"/>
                <a:gd name="T2" fmla="*/ 26 w 26"/>
                <a:gd name="T3" fmla="*/ 47 h 47"/>
                <a:gd name="T4" fmla="*/ 0 w 26"/>
                <a:gd name="T5" fmla="*/ 8 h 47"/>
                <a:gd name="T6" fmla="*/ 23 w 2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7">
                  <a:moveTo>
                    <a:pt x="23" y="0"/>
                  </a:moveTo>
                  <a:lnTo>
                    <a:pt x="26" y="47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7491411" y="4486371"/>
              <a:ext cx="41656" cy="74859"/>
            </a:xfrm>
            <a:custGeom>
              <a:avLst/>
              <a:gdLst>
                <a:gd name="T0" fmla="*/ 3 w 26"/>
                <a:gd name="T1" fmla="*/ 0 h 47"/>
                <a:gd name="T2" fmla="*/ 0 w 26"/>
                <a:gd name="T3" fmla="*/ 47 h 47"/>
                <a:gd name="T4" fmla="*/ 26 w 26"/>
                <a:gd name="T5" fmla="*/ 8 h 47"/>
                <a:gd name="T6" fmla="*/ 3 w 2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7">
                  <a:moveTo>
                    <a:pt x="3" y="0"/>
                  </a:moveTo>
                  <a:lnTo>
                    <a:pt x="0" y="47"/>
                  </a:lnTo>
                  <a:lnTo>
                    <a:pt x="26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US" sz="1350" dirty="0"/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-165498" y="1587104"/>
            <a:ext cx="2436020" cy="1490997"/>
            <a:chOff x="-221075" y="2116520"/>
            <a:chExt cx="3248127" cy="1987545"/>
          </a:xfrm>
        </p:grpSpPr>
        <p:pic>
          <p:nvPicPr>
            <p:cNvPr id="130074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29" y="2116520"/>
              <a:ext cx="2463993" cy="124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75" name="TextBox 36"/>
            <p:cNvSpPr txBox="1">
              <a:spLocks noChangeArrowheads="1"/>
            </p:cNvSpPr>
            <p:nvPr/>
          </p:nvSpPr>
          <p:spPr bwMode="auto">
            <a:xfrm>
              <a:off x="-221075" y="3334798"/>
              <a:ext cx="3248127" cy="76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latin typeface="Arial" panose="020B0604020202020204" pitchFamily="34" charset="0"/>
                </a:rPr>
                <a:t>Electronic Stability Control System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latin typeface="Arial" panose="020B0604020202020204" pitchFamily="34" charset="0"/>
                </a:rPr>
                <a:t>If fitted for M1/N1 &amp;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latin typeface="Arial" panose="020B0604020202020204" pitchFamily="34" charset="0"/>
                </a:rPr>
                <a:t>Mandatory for Buses</a:t>
              </a:r>
              <a:endParaRPr lang="en-IN" altLang="en-US" sz="1050">
                <a:latin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373041" y="4042173"/>
            <a:ext cx="243720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50">
                <a:latin typeface="Arial" panose="020B0604020202020204" pitchFamily="34" charset="0"/>
              </a:rPr>
              <a:t>Revised Braking Standards fro All Categories of Vehicles</a:t>
            </a:r>
            <a:endParaRPr lang="en-IN" altLang="en-US" sz="1350">
              <a:latin typeface="Arial" panose="020B0604020202020204" pitchFamily="34" charset="0"/>
            </a:endParaRP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923360" y="3601640"/>
            <a:ext cx="1956197" cy="1359130"/>
            <a:chOff x="7897089" y="4801626"/>
            <a:chExt cx="2608295" cy="1813470"/>
          </a:xfrm>
        </p:grpSpPr>
        <p:pic>
          <p:nvPicPr>
            <p:cNvPr id="130072" name="Picture 1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299" y="4801626"/>
              <a:ext cx="1404615" cy="140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73" name="TextBox 110"/>
            <p:cNvSpPr txBox="1">
              <a:spLocks noChangeArrowheads="1"/>
            </p:cNvSpPr>
            <p:nvPr/>
          </p:nvSpPr>
          <p:spPr bwMode="auto">
            <a:xfrm>
              <a:off x="7897089" y="6276299"/>
              <a:ext cx="2608295" cy="33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latin typeface="Arial" panose="020B0604020202020204" pitchFamily="34" charset="0"/>
                </a:rPr>
                <a:t>ABS or CBS for two Wheelers</a:t>
              </a:r>
              <a:endParaRPr lang="en-IN" altLang="en-US" sz="1050">
                <a:latin typeface="Arial" panose="020B0604020202020204" pitchFamily="34" charset="0"/>
              </a:endParaRPr>
            </a:p>
          </p:txBody>
        </p:sp>
      </p:grpSp>
      <p:sp>
        <p:nvSpPr>
          <p:cNvPr id="130071" name="Rectangle 29"/>
          <p:cNvSpPr>
            <a:spLocks noChangeArrowheads="1"/>
          </p:cNvSpPr>
          <p:nvPr/>
        </p:nvSpPr>
        <p:spPr bwMode="auto">
          <a:xfrm>
            <a:off x="3176425" y="-4473"/>
            <a:ext cx="279114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Safety Requirements - Braking</a:t>
            </a:r>
          </a:p>
        </p:txBody>
      </p:sp>
    </p:spTree>
    <p:extLst>
      <p:ext uri="{BB962C8B-B14F-4D97-AF65-F5344CB8AC3E}">
        <p14:creationId xmlns:p14="http://schemas.microsoft.com/office/powerpoint/2010/main" val="6974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2E48"/>
            </a:gs>
            <a:gs pos="100000">
              <a:srgbClr val="1E233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FFA9E727-7648-484C-9129-2FACF0625F1E}"/>
              </a:ext>
            </a:extLst>
          </p:cNvPr>
          <p:cNvSpPr>
            <a:spLocks/>
          </p:cNvSpPr>
          <p:nvPr/>
        </p:nvSpPr>
        <p:spPr bwMode="auto">
          <a:xfrm flipH="1">
            <a:off x="4572000" y="340519"/>
            <a:ext cx="4572000" cy="2641997"/>
          </a:xfrm>
          <a:custGeom>
            <a:avLst/>
            <a:gdLst>
              <a:gd name="T0" fmla="*/ 0 w 3840"/>
              <a:gd name="T1" fmla="*/ 2161 h 2161"/>
              <a:gd name="T2" fmla="*/ 0 w 3840"/>
              <a:gd name="T3" fmla="*/ 0 h 2161"/>
              <a:gd name="T4" fmla="*/ 3840 w 3840"/>
              <a:gd name="T5" fmla="*/ 0 h 2161"/>
              <a:gd name="T6" fmla="*/ 3840 w 3840"/>
              <a:gd name="T7" fmla="*/ 167 h 2161"/>
              <a:gd name="T8" fmla="*/ 534 w 3840"/>
              <a:gd name="T9" fmla="*/ 167 h 2161"/>
              <a:gd name="T10" fmla="*/ 167 w 3840"/>
              <a:gd name="T11" fmla="*/ 563 h 2161"/>
              <a:gd name="T12" fmla="*/ 167 w 3840"/>
              <a:gd name="T13" fmla="*/ 2160 h 2161"/>
              <a:gd name="T14" fmla="*/ 0 w 3840"/>
              <a:gd name="T15" fmla="*/ 2161 h 2161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1391 w 10219"/>
              <a:gd name="connsiteY4" fmla="*/ 773 h 10000"/>
              <a:gd name="connsiteX5" fmla="*/ 435 w 10219"/>
              <a:gd name="connsiteY5" fmla="*/ 2605 h 10000"/>
              <a:gd name="connsiteX6" fmla="*/ 435 w 10219"/>
              <a:gd name="connsiteY6" fmla="*/ 9995 h 10000"/>
              <a:gd name="connsiteX7" fmla="*/ 0 w 10219"/>
              <a:gd name="connsiteY7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9216 w 10219"/>
              <a:gd name="connsiteY4" fmla="*/ 790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1391 w 10219"/>
              <a:gd name="connsiteY4" fmla="*/ 773 h 10000"/>
              <a:gd name="connsiteX5" fmla="*/ 435 w 10219"/>
              <a:gd name="connsiteY5" fmla="*/ 2605 h 10000"/>
              <a:gd name="connsiteX6" fmla="*/ 435 w 10219"/>
              <a:gd name="connsiteY6" fmla="*/ 9995 h 10000"/>
              <a:gd name="connsiteX7" fmla="*/ 0 w 10219"/>
              <a:gd name="connsiteY7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20"/>
              <a:gd name="connsiteY0" fmla="*/ 10000 h 10000"/>
              <a:gd name="connsiteX1" fmla="*/ 0 w 10220"/>
              <a:gd name="connsiteY1" fmla="*/ 0 h 10000"/>
              <a:gd name="connsiteX2" fmla="*/ 10219 w 10220"/>
              <a:gd name="connsiteY2" fmla="*/ 0 h 10000"/>
              <a:gd name="connsiteX3" fmla="*/ 10220 w 10220"/>
              <a:gd name="connsiteY3" fmla="*/ 761 h 10000"/>
              <a:gd name="connsiteX4" fmla="*/ 9771 w 10220"/>
              <a:gd name="connsiteY4" fmla="*/ 771 h 10000"/>
              <a:gd name="connsiteX5" fmla="*/ 1391 w 10220"/>
              <a:gd name="connsiteY5" fmla="*/ 773 h 10000"/>
              <a:gd name="connsiteX6" fmla="*/ 435 w 10220"/>
              <a:gd name="connsiteY6" fmla="*/ 2605 h 10000"/>
              <a:gd name="connsiteX7" fmla="*/ 435 w 10220"/>
              <a:gd name="connsiteY7" fmla="*/ 9995 h 10000"/>
              <a:gd name="connsiteX8" fmla="*/ 0 w 10220"/>
              <a:gd name="connsiteY8" fmla="*/ 10000 h 10000"/>
              <a:gd name="connsiteX0" fmla="*/ 0 w 10220"/>
              <a:gd name="connsiteY0" fmla="*/ 10000 h 10000"/>
              <a:gd name="connsiteX1" fmla="*/ 0 w 10220"/>
              <a:gd name="connsiteY1" fmla="*/ 0 h 10000"/>
              <a:gd name="connsiteX2" fmla="*/ 10219 w 10220"/>
              <a:gd name="connsiteY2" fmla="*/ 0 h 10000"/>
              <a:gd name="connsiteX3" fmla="*/ 10220 w 10220"/>
              <a:gd name="connsiteY3" fmla="*/ 766 h 10000"/>
              <a:gd name="connsiteX4" fmla="*/ 9771 w 10220"/>
              <a:gd name="connsiteY4" fmla="*/ 771 h 10000"/>
              <a:gd name="connsiteX5" fmla="*/ 1391 w 10220"/>
              <a:gd name="connsiteY5" fmla="*/ 773 h 10000"/>
              <a:gd name="connsiteX6" fmla="*/ 435 w 10220"/>
              <a:gd name="connsiteY6" fmla="*/ 2605 h 10000"/>
              <a:gd name="connsiteX7" fmla="*/ 435 w 10220"/>
              <a:gd name="connsiteY7" fmla="*/ 9995 h 10000"/>
              <a:gd name="connsiteX8" fmla="*/ 0 w 10220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75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66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71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23"/>
              <a:gd name="connsiteY0" fmla="*/ 10000 h 10000"/>
              <a:gd name="connsiteX1" fmla="*/ 0 w 10223"/>
              <a:gd name="connsiteY1" fmla="*/ 0 h 10000"/>
              <a:gd name="connsiteX2" fmla="*/ 10223 w 10223"/>
              <a:gd name="connsiteY2" fmla="*/ 0 h 10000"/>
              <a:gd name="connsiteX3" fmla="*/ 10217 w 10223"/>
              <a:gd name="connsiteY3" fmla="*/ 771 h 10000"/>
              <a:gd name="connsiteX4" fmla="*/ 9771 w 10223"/>
              <a:gd name="connsiteY4" fmla="*/ 771 h 10000"/>
              <a:gd name="connsiteX5" fmla="*/ 1391 w 10223"/>
              <a:gd name="connsiteY5" fmla="*/ 773 h 10000"/>
              <a:gd name="connsiteX6" fmla="*/ 435 w 10223"/>
              <a:gd name="connsiteY6" fmla="*/ 2605 h 10000"/>
              <a:gd name="connsiteX7" fmla="*/ 435 w 10223"/>
              <a:gd name="connsiteY7" fmla="*/ 9995 h 10000"/>
              <a:gd name="connsiteX8" fmla="*/ 0 w 10223"/>
              <a:gd name="connsiteY8" fmla="*/ 10000 h 10000"/>
              <a:gd name="connsiteX0" fmla="*/ 0 w 10225"/>
              <a:gd name="connsiteY0" fmla="*/ 10000 h 10000"/>
              <a:gd name="connsiteX1" fmla="*/ 0 w 10225"/>
              <a:gd name="connsiteY1" fmla="*/ 0 h 10000"/>
              <a:gd name="connsiteX2" fmla="*/ 10223 w 10225"/>
              <a:gd name="connsiteY2" fmla="*/ 0 h 10000"/>
              <a:gd name="connsiteX3" fmla="*/ 10225 w 10225"/>
              <a:gd name="connsiteY3" fmla="*/ 771 h 10000"/>
              <a:gd name="connsiteX4" fmla="*/ 9771 w 10225"/>
              <a:gd name="connsiteY4" fmla="*/ 771 h 10000"/>
              <a:gd name="connsiteX5" fmla="*/ 1391 w 10225"/>
              <a:gd name="connsiteY5" fmla="*/ 773 h 10000"/>
              <a:gd name="connsiteX6" fmla="*/ 435 w 10225"/>
              <a:gd name="connsiteY6" fmla="*/ 2605 h 10000"/>
              <a:gd name="connsiteX7" fmla="*/ 435 w 10225"/>
              <a:gd name="connsiteY7" fmla="*/ 9995 h 10000"/>
              <a:gd name="connsiteX8" fmla="*/ 0 w 10225"/>
              <a:gd name="connsiteY8" fmla="*/ 10000 h 10000"/>
              <a:gd name="connsiteX0" fmla="*/ 0 w 10225"/>
              <a:gd name="connsiteY0" fmla="*/ 10000 h 10000"/>
              <a:gd name="connsiteX1" fmla="*/ 0 w 10225"/>
              <a:gd name="connsiteY1" fmla="*/ 0 h 10000"/>
              <a:gd name="connsiteX2" fmla="*/ 10223 w 10225"/>
              <a:gd name="connsiteY2" fmla="*/ 0 h 10000"/>
              <a:gd name="connsiteX3" fmla="*/ 10225 w 10225"/>
              <a:gd name="connsiteY3" fmla="*/ 771 h 10000"/>
              <a:gd name="connsiteX4" fmla="*/ 9771 w 10225"/>
              <a:gd name="connsiteY4" fmla="*/ 771 h 10000"/>
              <a:gd name="connsiteX5" fmla="*/ 1391 w 10225"/>
              <a:gd name="connsiteY5" fmla="*/ 773 h 10000"/>
              <a:gd name="connsiteX6" fmla="*/ 435 w 10225"/>
              <a:gd name="connsiteY6" fmla="*/ 2605 h 10000"/>
              <a:gd name="connsiteX7" fmla="*/ 435 w 10225"/>
              <a:gd name="connsiteY7" fmla="*/ 9995 h 10000"/>
              <a:gd name="connsiteX8" fmla="*/ 0 w 10225"/>
              <a:gd name="connsiteY8" fmla="*/ 10000 h 10000"/>
              <a:gd name="connsiteX0" fmla="*/ 0 w 10226"/>
              <a:gd name="connsiteY0" fmla="*/ 10000 h 10000"/>
              <a:gd name="connsiteX1" fmla="*/ 0 w 10226"/>
              <a:gd name="connsiteY1" fmla="*/ 0 h 10000"/>
              <a:gd name="connsiteX2" fmla="*/ 10226 w 10226"/>
              <a:gd name="connsiteY2" fmla="*/ 0 h 10000"/>
              <a:gd name="connsiteX3" fmla="*/ 10225 w 10226"/>
              <a:gd name="connsiteY3" fmla="*/ 771 h 10000"/>
              <a:gd name="connsiteX4" fmla="*/ 9771 w 10226"/>
              <a:gd name="connsiteY4" fmla="*/ 771 h 10000"/>
              <a:gd name="connsiteX5" fmla="*/ 1391 w 10226"/>
              <a:gd name="connsiteY5" fmla="*/ 773 h 10000"/>
              <a:gd name="connsiteX6" fmla="*/ 435 w 10226"/>
              <a:gd name="connsiteY6" fmla="*/ 2605 h 10000"/>
              <a:gd name="connsiteX7" fmla="*/ 435 w 10226"/>
              <a:gd name="connsiteY7" fmla="*/ 9995 h 10000"/>
              <a:gd name="connsiteX8" fmla="*/ 0 w 10226"/>
              <a:gd name="connsiteY8" fmla="*/ 10000 h 10000"/>
              <a:gd name="connsiteX0" fmla="*/ 0 w 10226"/>
              <a:gd name="connsiteY0" fmla="*/ 10000 h 10000"/>
              <a:gd name="connsiteX1" fmla="*/ 0 w 10226"/>
              <a:gd name="connsiteY1" fmla="*/ 0 h 10000"/>
              <a:gd name="connsiteX2" fmla="*/ 10226 w 10226"/>
              <a:gd name="connsiteY2" fmla="*/ 0 h 10000"/>
              <a:gd name="connsiteX3" fmla="*/ 10225 w 10226"/>
              <a:gd name="connsiteY3" fmla="*/ 771 h 10000"/>
              <a:gd name="connsiteX4" fmla="*/ 9771 w 10226"/>
              <a:gd name="connsiteY4" fmla="*/ 771 h 10000"/>
              <a:gd name="connsiteX5" fmla="*/ 1391 w 10226"/>
              <a:gd name="connsiteY5" fmla="*/ 773 h 10000"/>
              <a:gd name="connsiteX6" fmla="*/ 435 w 10226"/>
              <a:gd name="connsiteY6" fmla="*/ 2605 h 10000"/>
              <a:gd name="connsiteX7" fmla="*/ 435 w 10226"/>
              <a:gd name="connsiteY7" fmla="*/ 9995 h 10000"/>
              <a:gd name="connsiteX8" fmla="*/ 0 w 10226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6" h="1000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44726" tIns="22363" rIns="44726" bIns="22363"/>
          <a:lstStyle/>
          <a:p>
            <a:pPr defTabSz="228611">
              <a:defRPr/>
            </a:pPr>
            <a:endParaRPr lang="en-US" sz="881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29E4D834-5830-487D-B3BD-65BB0116D3CF}"/>
              </a:ext>
            </a:extLst>
          </p:cNvPr>
          <p:cNvSpPr>
            <a:spLocks/>
          </p:cNvSpPr>
          <p:nvPr/>
        </p:nvSpPr>
        <p:spPr bwMode="auto">
          <a:xfrm>
            <a:off x="0" y="338138"/>
            <a:ext cx="4573191" cy="2640806"/>
          </a:xfrm>
          <a:custGeom>
            <a:avLst/>
            <a:gdLst>
              <a:gd name="T0" fmla="*/ 0 w 3840"/>
              <a:gd name="T1" fmla="*/ 2161 h 2161"/>
              <a:gd name="T2" fmla="*/ 0 w 3840"/>
              <a:gd name="T3" fmla="*/ 0 h 2161"/>
              <a:gd name="T4" fmla="*/ 3840 w 3840"/>
              <a:gd name="T5" fmla="*/ 0 h 2161"/>
              <a:gd name="T6" fmla="*/ 3840 w 3840"/>
              <a:gd name="T7" fmla="*/ 167 h 2161"/>
              <a:gd name="T8" fmla="*/ 534 w 3840"/>
              <a:gd name="T9" fmla="*/ 167 h 2161"/>
              <a:gd name="T10" fmla="*/ 167 w 3840"/>
              <a:gd name="T11" fmla="*/ 563 h 2161"/>
              <a:gd name="T12" fmla="*/ 167 w 3840"/>
              <a:gd name="T13" fmla="*/ 2160 h 2161"/>
              <a:gd name="T14" fmla="*/ 0 w 3840"/>
              <a:gd name="T15" fmla="*/ 2161 h 2161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1391 w 10219"/>
              <a:gd name="connsiteY4" fmla="*/ 773 h 10000"/>
              <a:gd name="connsiteX5" fmla="*/ 435 w 10219"/>
              <a:gd name="connsiteY5" fmla="*/ 2605 h 10000"/>
              <a:gd name="connsiteX6" fmla="*/ 435 w 10219"/>
              <a:gd name="connsiteY6" fmla="*/ 9995 h 10000"/>
              <a:gd name="connsiteX7" fmla="*/ 0 w 10219"/>
              <a:gd name="connsiteY7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9216 w 10219"/>
              <a:gd name="connsiteY4" fmla="*/ 790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1391 w 10219"/>
              <a:gd name="connsiteY4" fmla="*/ 773 h 10000"/>
              <a:gd name="connsiteX5" fmla="*/ 435 w 10219"/>
              <a:gd name="connsiteY5" fmla="*/ 2605 h 10000"/>
              <a:gd name="connsiteX6" fmla="*/ 435 w 10219"/>
              <a:gd name="connsiteY6" fmla="*/ 9995 h 10000"/>
              <a:gd name="connsiteX7" fmla="*/ 0 w 10219"/>
              <a:gd name="connsiteY7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20"/>
              <a:gd name="connsiteY0" fmla="*/ 10000 h 10000"/>
              <a:gd name="connsiteX1" fmla="*/ 0 w 10220"/>
              <a:gd name="connsiteY1" fmla="*/ 0 h 10000"/>
              <a:gd name="connsiteX2" fmla="*/ 10219 w 10220"/>
              <a:gd name="connsiteY2" fmla="*/ 0 h 10000"/>
              <a:gd name="connsiteX3" fmla="*/ 10220 w 10220"/>
              <a:gd name="connsiteY3" fmla="*/ 761 h 10000"/>
              <a:gd name="connsiteX4" fmla="*/ 9771 w 10220"/>
              <a:gd name="connsiteY4" fmla="*/ 771 h 10000"/>
              <a:gd name="connsiteX5" fmla="*/ 1391 w 10220"/>
              <a:gd name="connsiteY5" fmla="*/ 773 h 10000"/>
              <a:gd name="connsiteX6" fmla="*/ 435 w 10220"/>
              <a:gd name="connsiteY6" fmla="*/ 2605 h 10000"/>
              <a:gd name="connsiteX7" fmla="*/ 435 w 10220"/>
              <a:gd name="connsiteY7" fmla="*/ 9995 h 10000"/>
              <a:gd name="connsiteX8" fmla="*/ 0 w 10220"/>
              <a:gd name="connsiteY8" fmla="*/ 10000 h 10000"/>
              <a:gd name="connsiteX0" fmla="*/ 0 w 10220"/>
              <a:gd name="connsiteY0" fmla="*/ 10000 h 10000"/>
              <a:gd name="connsiteX1" fmla="*/ 0 w 10220"/>
              <a:gd name="connsiteY1" fmla="*/ 0 h 10000"/>
              <a:gd name="connsiteX2" fmla="*/ 10219 w 10220"/>
              <a:gd name="connsiteY2" fmla="*/ 0 h 10000"/>
              <a:gd name="connsiteX3" fmla="*/ 10220 w 10220"/>
              <a:gd name="connsiteY3" fmla="*/ 766 h 10000"/>
              <a:gd name="connsiteX4" fmla="*/ 9771 w 10220"/>
              <a:gd name="connsiteY4" fmla="*/ 771 h 10000"/>
              <a:gd name="connsiteX5" fmla="*/ 1391 w 10220"/>
              <a:gd name="connsiteY5" fmla="*/ 773 h 10000"/>
              <a:gd name="connsiteX6" fmla="*/ 435 w 10220"/>
              <a:gd name="connsiteY6" fmla="*/ 2605 h 10000"/>
              <a:gd name="connsiteX7" fmla="*/ 435 w 10220"/>
              <a:gd name="connsiteY7" fmla="*/ 9995 h 10000"/>
              <a:gd name="connsiteX8" fmla="*/ 0 w 10220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75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66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71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23"/>
              <a:gd name="connsiteY0" fmla="*/ 10000 h 10000"/>
              <a:gd name="connsiteX1" fmla="*/ 0 w 10223"/>
              <a:gd name="connsiteY1" fmla="*/ 0 h 10000"/>
              <a:gd name="connsiteX2" fmla="*/ 10223 w 10223"/>
              <a:gd name="connsiteY2" fmla="*/ 0 h 10000"/>
              <a:gd name="connsiteX3" fmla="*/ 10217 w 10223"/>
              <a:gd name="connsiteY3" fmla="*/ 771 h 10000"/>
              <a:gd name="connsiteX4" fmla="*/ 9771 w 10223"/>
              <a:gd name="connsiteY4" fmla="*/ 771 h 10000"/>
              <a:gd name="connsiteX5" fmla="*/ 1391 w 10223"/>
              <a:gd name="connsiteY5" fmla="*/ 773 h 10000"/>
              <a:gd name="connsiteX6" fmla="*/ 435 w 10223"/>
              <a:gd name="connsiteY6" fmla="*/ 2605 h 10000"/>
              <a:gd name="connsiteX7" fmla="*/ 435 w 10223"/>
              <a:gd name="connsiteY7" fmla="*/ 9995 h 10000"/>
              <a:gd name="connsiteX8" fmla="*/ 0 w 10223"/>
              <a:gd name="connsiteY8" fmla="*/ 10000 h 10000"/>
              <a:gd name="connsiteX0" fmla="*/ 0 w 10225"/>
              <a:gd name="connsiteY0" fmla="*/ 10000 h 10000"/>
              <a:gd name="connsiteX1" fmla="*/ 0 w 10225"/>
              <a:gd name="connsiteY1" fmla="*/ 0 h 10000"/>
              <a:gd name="connsiteX2" fmla="*/ 10223 w 10225"/>
              <a:gd name="connsiteY2" fmla="*/ 0 h 10000"/>
              <a:gd name="connsiteX3" fmla="*/ 10225 w 10225"/>
              <a:gd name="connsiteY3" fmla="*/ 771 h 10000"/>
              <a:gd name="connsiteX4" fmla="*/ 9771 w 10225"/>
              <a:gd name="connsiteY4" fmla="*/ 771 h 10000"/>
              <a:gd name="connsiteX5" fmla="*/ 1391 w 10225"/>
              <a:gd name="connsiteY5" fmla="*/ 773 h 10000"/>
              <a:gd name="connsiteX6" fmla="*/ 435 w 10225"/>
              <a:gd name="connsiteY6" fmla="*/ 2605 h 10000"/>
              <a:gd name="connsiteX7" fmla="*/ 435 w 10225"/>
              <a:gd name="connsiteY7" fmla="*/ 9995 h 10000"/>
              <a:gd name="connsiteX8" fmla="*/ 0 w 10225"/>
              <a:gd name="connsiteY8" fmla="*/ 10000 h 10000"/>
              <a:gd name="connsiteX0" fmla="*/ 0 w 10225"/>
              <a:gd name="connsiteY0" fmla="*/ 10000 h 10000"/>
              <a:gd name="connsiteX1" fmla="*/ 0 w 10225"/>
              <a:gd name="connsiteY1" fmla="*/ 0 h 10000"/>
              <a:gd name="connsiteX2" fmla="*/ 10223 w 10225"/>
              <a:gd name="connsiteY2" fmla="*/ 0 h 10000"/>
              <a:gd name="connsiteX3" fmla="*/ 10225 w 10225"/>
              <a:gd name="connsiteY3" fmla="*/ 771 h 10000"/>
              <a:gd name="connsiteX4" fmla="*/ 9771 w 10225"/>
              <a:gd name="connsiteY4" fmla="*/ 771 h 10000"/>
              <a:gd name="connsiteX5" fmla="*/ 1391 w 10225"/>
              <a:gd name="connsiteY5" fmla="*/ 773 h 10000"/>
              <a:gd name="connsiteX6" fmla="*/ 435 w 10225"/>
              <a:gd name="connsiteY6" fmla="*/ 2605 h 10000"/>
              <a:gd name="connsiteX7" fmla="*/ 435 w 10225"/>
              <a:gd name="connsiteY7" fmla="*/ 9995 h 10000"/>
              <a:gd name="connsiteX8" fmla="*/ 0 w 10225"/>
              <a:gd name="connsiteY8" fmla="*/ 10000 h 10000"/>
              <a:gd name="connsiteX0" fmla="*/ 0 w 10226"/>
              <a:gd name="connsiteY0" fmla="*/ 10000 h 10000"/>
              <a:gd name="connsiteX1" fmla="*/ 0 w 10226"/>
              <a:gd name="connsiteY1" fmla="*/ 0 h 10000"/>
              <a:gd name="connsiteX2" fmla="*/ 10226 w 10226"/>
              <a:gd name="connsiteY2" fmla="*/ 0 h 10000"/>
              <a:gd name="connsiteX3" fmla="*/ 10225 w 10226"/>
              <a:gd name="connsiteY3" fmla="*/ 771 h 10000"/>
              <a:gd name="connsiteX4" fmla="*/ 9771 w 10226"/>
              <a:gd name="connsiteY4" fmla="*/ 771 h 10000"/>
              <a:gd name="connsiteX5" fmla="*/ 1391 w 10226"/>
              <a:gd name="connsiteY5" fmla="*/ 773 h 10000"/>
              <a:gd name="connsiteX6" fmla="*/ 435 w 10226"/>
              <a:gd name="connsiteY6" fmla="*/ 2605 h 10000"/>
              <a:gd name="connsiteX7" fmla="*/ 435 w 10226"/>
              <a:gd name="connsiteY7" fmla="*/ 9995 h 10000"/>
              <a:gd name="connsiteX8" fmla="*/ 0 w 10226"/>
              <a:gd name="connsiteY8" fmla="*/ 10000 h 10000"/>
              <a:gd name="connsiteX0" fmla="*/ 0 w 10226"/>
              <a:gd name="connsiteY0" fmla="*/ 10000 h 10000"/>
              <a:gd name="connsiteX1" fmla="*/ 0 w 10226"/>
              <a:gd name="connsiteY1" fmla="*/ 0 h 10000"/>
              <a:gd name="connsiteX2" fmla="*/ 10226 w 10226"/>
              <a:gd name="connsiteY2" fmla="*/ 0 h 10000"/>
              <a:gd name="connsiteX3" fmla="*/ 10225 w 10226"/>
              <a:gd name="connsiteY3" fmla="*/ 771 h 10000"/>
              <a:gd name="connsiteX4" fmla="*/ 9771 w 10226"/>
              <a:gd name="connsiteY4" fmla="*/ 771 h 10000"/>
              <a:gd name="connsiteX5" fmla="*/ 1391 w 10226"/>
              <a:gd name="connsiteY5" fmla="*/ 773 h 10000"/>
              <a:gd name="connsiteX6" fmla="*/ 435 w 10226"/>
              <a:gd name="connsiteY6" fmla="*/ 2605 h 10000"/>
              <a:gd name="connsiteX7" fmla="*/ 435 w 10226"/>
              <a:gd name="connsiteY7" fmla="*/ 9995 h 10000"/>
              <a:gd name="connsiteX8" fmla="*/ 0 w 10226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6" h="1000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44726" tIns="22363" rIns="44726" bIns="22363"/>
          <a:lstStyle/>
          <a:p>
            <a:pPr defTabSz="228611">
              <a:defRPr/>
            </a:pPr>
            <a:endParaRPr lang="en-US" sz="881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CC7A86D-1CA2-4270-8D83-6C7199291351}"/>
              </a:ext>
            </a:extLst>
          </p:cNvPr>
          <p:cNvSpPr/>
          <p:nvPr/>
        </p:nvSpPr>
        <p:spPr>
          <a:xfrm>
            <a:off x="4286250" y="726281"/>
            <a:ext cx="130969" cy="1345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28611">
              <a:defRPr/>
            </a:pPr>
            <a:endParaRPr lang="en-US" sz="1712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A5A80E8-1562-4886-ACB8-50AA273F78C0}"/>
              </a:ext>
            </a:extLst>
          </p:cNvPr>
          <p:cNvSpPr/>
          <p:nvPr/>
        </p:nvSpPr>
        <p:spPr>
          <a:xfrm>
            <a:off x="4499373" y="726281"/>
            <a:ext cx="129778" cy="1345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28611">
              <a:defRPr/>
            </a:pPr>
            <a:endParaRPr lang="en-US" sz="1712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2DE6010-626B-48A5-BDE6-2F7050DAD015}"/>
              </a:ext>
            </a:extLst>
          </p:cNvPr>
          <p:cNvSpPr/>
          <p:nvPr/>
        </p:nvSpPr>
        <p:spPr>
          <a:xfrm>
            <a:off x="4711304" y="726281"/>
            <a:ext cx="130969" cy="1345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28611">
              <a:defRPr/>
            </a:pPr>
            <a:endParaRPr lang="en-US" sz="1712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F8B56AD-178D-4D25-81D9-F37CCE9847F9}"/>
              </a:ext>
            </a:extLst>
          </p:cNvPr>
          <p:cNvSpPr/>
          <p:nvPr/>
        </p:nvSpPr>
        <p:spPr>
          <a:xfrm>
            <a:off x="4924425" y="726281"/>
            <a:ext cx="129779" cy="13454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28611">
              <a:defRPr/>
            </a:pPr>
            <a:endParaRPr lang="en-US" sz="1712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0" name="AutoShape 3">
            <a:extLst>
              <a:ext uri="{FF2B5EF4-FFF2-40B4-BE49-F238E27FC236}">
                <a16:creationId xmlns:a16="http://schemas.microsoft.com/office/drawing/2014/main" id="{33CDD329-1F2D-439F-B963-E77E62D9E8C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102769" y="903685"/>
            <a:ext cx="2939654" cy="282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726" tIns="22363" rIns="44726" bIns="22363"/>
          <a:lstStyle/>
          <a:p>
            <a:pPr defTabSz="228611">
              <a:defRPr/>
            </a:pPr>
            <a:endParaRPr lang="en-US" sz="881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EBB6E9DA-A8C4-429B-9EAC-40565B62F565}"/>
              </a:ext>
            </a:extLst>
          </p:cNvPr>
          <p:cNvSpPr>
            <a:spLocks/>
          </p:cNvSpPr>
          <p:nvPr/>
        </p:nvSpPr>
        <p:spPr bwMode="auto">
          <a:xfrm>
            <a:off x="3101579" y="976313"/>
            <a:ext cx="1535906" cy="1304925"/>
          </a:xfrm>
          <a:custGeom>
            <a:avLst/>
            <a:gdLst>
              <a:gd name="T0" fmla="*/ 1611 w 1777"/>
              <a:gd name="T1" fmla="*/ 0 h 1801"/>
              <a:gd name="T2" fmla="*/ 1777 w 1777"/>
              <a:gd name="T3" fmla="*/ 0 h 1801"/>
              <a:gd name="T4" fmla="*/ 1777 w 1777"/>
              <a:gd name="T5" fmla="*/ 622 h 1801"/>
              <a:gd name="T6" fmla="*/ 300 w 1777"/>
              <a:gd name="T7" fmla="*/ 1451 h 1801"/>
              <a:gd name="T8" fmla="*/ 208 w 1777"/>
              <a:gd name="T9" fmla="*/ 1641 h 1801"/>
              <a:gd name="T10" fmla="*/ 0 w 1777"/>
              <a:gd name="T11" fmla="*/ 1182 h 1801"/>
              <a:gd name="T12" fmla="*/ 462 w 1777"/>
              <a:gd name="T13" fmla="*/ 1129 h 1801"/>
              <a:gd name="T14" fmla="*/ 379 w 1777"/>
              <a:gd name="T15" fmla="*/ 1299 h 1801"/>
              <a:gd name="T16" fmla="*/ 1613 w 1777"/>
              <a:gd name="T17" fmla="*/ 625 h 1801"/>
              <a:gd name="T18" fmla="*/ 1611 w 1777"/>
              <a:gd name="T19" fmla="*/ 0 h 1801"/>
              <a:gd name="connsiteX0" fmla="*/ 9066 w 10000"/>
              <a:gd name="connsiteY0" fmla="*/ 0 h 9112"/>
              <a:gd name="connsiteX1" fmla="*/ 10000 w 10000"/>
              <a:gd name="connsiteY1" fmla="*/ 0 h 9112"/>
              <a:gd name="connsiteX2" fmla="*/ 9993 w 10000"/>
              <a:gd name="connsiteY2" fmla="*/ 941 h 9112"/>
              <a:gd name="connsiteX3" fmla="*/ 10000 w 10000"/>
              <a:gd name="connsiteY3" fmla="*/ 3454 h 9112"/>
              <a:gd name="connsiteX4" fmla="*/ 1688 w 10000"/>
              <a:gd name="connsiteY4" fmla="*/ 8057 h 9112"/>
              <a:gd name="connsiteX5" fmla="*/ 1171 w 10000"/>
              <a:gd name="connsiteY5" fmla="*/ 9112 h 9112"/>
              <a:gd name="connsiteX6" fmla="*/ 0 w 10000"/>
              <a:gd name="connsiteY6" fmla="*/ 6563 h 9112"/>
              <a:gd name="connsiteX7" fmla="*/ 2600 w 10000"/>
              <a:gd name="connsiteY7" fmla="*/ 6269 h 9112"/>
              <a:gd name="connsiteX8" fmla="*/ 2133 w 10000"/>
              <a:gd name="connsiteY8" fmla="*/ 7213 h 9112"/>
              <a:gd name="connsiteX9" fmla="*/ 9077 w 10000"/>
              <a:gd name="connsiteY9" fmla="*/ 3470 h 9112"/>
              <a:gd name="connsiteX10" fmla="*/ 9066 w 10000"/>
              <a:gd name="connsiteY10" fmla="*/ 0 h 9112"/>
              <a:gd name="connsiteX0" fmla="*/ 9066 w 10000"/>
              <a:gd name="connsiteY0" fmla="*/ 0 h 10000"/>
              <a:gd name="connsiteX1" fmla="*/ 9993 w 10000"/>
              <a:gd name="connsiteY1" fmla="*/ 1033 h 10000"/>
              <a:gd name="connsiteX2" fmla="*/ 10000 w 10000"/>
              <a:gd name="connsiteY2" fmla="*/ 3791 h 10000"/>
              <a:gd name="connsiteX3" fmla="*/ 1688 w 10000"/>
              <a:gd name="connsiteY3" fmla="*/ 8842 h 10000"/>
              <a:gd name="connsiteX4" fmla="*/ 1171 w 10000"/>
              <a:gd name="connsiteY4" fmla="*/ 10000 h 10000"/>
              <a:gd name="connsiteX5" fmla="*/ 0 w 10000"/>
              <a:gd name="connsiteY5" fmla="*/ 7203 h 10000"/>
              <a:gd name="connsiteX6" fmla="*/ 2600 w 10000"/>
              <a:gd name="connsiteY6" fmla="*/ 6880 h 10000"/>
              <a:gd name="connsiteX7" fmla="*/ 2133 w 10000"/>
              <a:gd name="connsiteY7" fmla="*/ 7916 h 10000"/>
              <a:gd name="connsiteX8" fmla="*/ 9077 w 10000"/>
              <a:gd name="connsiteY8" fmla="*/ 3808 h 10000"/>
              <a:gd name="connsiteX9" fmla="*/ 9066 w 10000"/>
              <a:gd name="connsiteY9" fmla="*/ 0 h 10000"/>
              <a:gd name="connsiteX0" fmla="*/ 9066 w 10000"/>
              <a:gd name="connsiteY0" fmla="*/ 0 h 10000"/>
              <a:gd name="connsiteX1" fmla="*/ 9993 w 10000"/>
              <a:gd name="connsiteY1" fmla="*/ 1033 h 10000"/>
              <a:gd name="connsiteX2" fmla="*/ 10000 w 10000"/>
              <a:gd name="connsiteY2" fmla="*/ 3791 h 10000"/>
              <a:gd name="connsiteX3" fmla="*/ 1688 w 10000"/>
              <a:gd name="connsiteY3" fmla="*/ 8842 h 10000"/>
              <a:gd name="connsiteX4" fmla="*/ 1171 w 10000"/>
              <a:gd name="connsiteY4" fmla="*/ 10000 h 10000"/>
              <a:gd name="connsiteX5" fmla="*/ 0 w 10000"/>
              <a:gd name="connsiteY5" fmla="*/ 7203 h 10000"/>
              <a:gd name="connsiteX6" fmla="*/ 2600 w 10000"/>
              <a:gd name="connsiteY6" fmla="*/ 6880 h 10000"/>
              <a:gd name="connsiteX7" fmla="*/ 2133 w 10000"/>
              <a:gd name="connsiteY7" fmla="*/ 7916 h 10000"/>
              <a:gd name="connsiteX8" fmla="*/ 9077 w 10000"/>
              <a:gd name="connsiteY8" fmla="*/ 3808 h 10000"/>
              <a:gd name="connsiteX9" fmla="*/ 9082 w 10000"/>
              <a:gd name="connsiteY9" fmla="*/ 1018 h 10000"/>
              <a:gd name="connsiteX10" fmla="*/ 9066 w 10000"/>
              <a:gd name="connsiteY10" fmla="*/ 0 h 10000"/>
              <a:gd name="connsiteX0" fmla="*/ 9066 w 10000"/>
              <a:gd name="connsiteY0" fmla="*/ 0 h 10000"/>
              <a:gd name="connsiteX1" fmla="*/ 9993 w 10000"/>
              <a:gd name="connsiteY1" fmla="*/ 1033 h 10000"/>
              <a:gd name="connsiteX2" fmla="*/ 10000 w 10000"/>
              <a:gd name="connsiteY2" fmla="*/ 3791 h 10000"/>
              <a:gd name="connsiteX3" fmla="*/ 1688 w 10000"/>
              <a:gd name="connsiteY3" fmla="*/ 8842 h 10000"/>
              <a:gd name="connsiteX4" fmla="*/ 1171 w 10000"/>
              <a:gd name="connsiteY4" fmla="*/ 10000 h 10000"/>
              <a:gd name="connsiteX5" fmla="*/ 0 w 10000"/>
              <a:gd name="connsiteY5" fmla="*/ 7203 h 10000"/>
              <a:gd name="connsiteX6" fmla="*/ 2600 w 10000"/>
              <a:gd name="connsiteY6" fmla="*/ 6880 h 10000"/>
              <a:gd name="connsiteX7" fmla="*/ 2133 w 10000"/>
              <a:gd name="connsiteY7" fmla="*/ 7916 h 10000"/>
              <a:gd name="connsiteX8" fmla="*/ 9077 w 10000"/>
              <a:gd name="connsiteY8" fmla="*/ 3808 h 10000"/>
              <a:gd name="connsiteX9" fmla="*/ 9082 w 10000"/>
              <a:gd name="connsiteY9" fmla="*/ 1018 h 10000"/>
              <a:gd name="connsiteX10" fmla="*/ 9066 w 10000"/>
              <a:gd name="connsiteY10" fmla="*/ 0 h 10000"/>
              <a:gd name="connsiteX0" fmla="*/ 9082 w 10000"/>
              <a:gd name="connsiteY0" fmla="*/ 340 h 9322"/>
              <a:gd name="connsiteX1" fmla="*/ 9993 w 10000"/>
              <a:gd name="connsiteY1" fmla="*/ 355 h 9322"/>
              <a:gd name="connsiteX2" fmla="*/ 10000 w 10000"/>
              <a:gd name="connsiteY2" fmla="*/ 3113 h 9322"/>
              <a:gd name="connsiteX3" fmla="*/ 1688 w 10000"/>
              <a:gd name="connsiteY3" fmla="*/ 8164 h 9322"/>
              <a:gd name="connsiteX4" fmla="*/ 1171 w 10000"/>
              <a:gd name="connsiteY4" fmla="*/ 9322 h 9322"/>
              <a:gd name="connsiteX5" fmla="*/ 0 w 10000"/>
              <a:gd name="connsiteY5" fmla="*/ 6525 h 9322"/>
              <a:gd name="connsiteX6" fmla="*/ 2600 w 10000"/>
              <a:gd name="connsiteY6" fmla="*/ 6202 h 9322"/>
              <a:gd name="connsiteX7" fmla="*/ 2133 w 10000"/>
              <a:gd name="connsiteY7" fmla="*/ 7238 h 9322"/>
              <a:gd name="connsiteX8" fmla="*/ 9077 w 10000"/>
              <a:gd name="connsiteY8" fmla="*/ 3130 h 9322"/>
              <a:gd name="connsiteX9" fmla="*/ 9082 w 10000"/>
              <a:gd name="connsiteY9" fmla="*/ 340 h 9322"/>
              <a:gd name="connsiteX0" fmla="*/ 9082 w 10000"/>
              <a:gd name="connsiteY0" fmla="*/ 212 h 9847"/>
              <a:gd name="connsiteX1" fmla="*/ 9993 w 10000"/>
              <a:gd name="connsiteY1" fmla="*/ 228 h 9847"/>
              <a:gd name="connsiteX2" fmla="*/ 10000 w 10000"/>
              <a:gd name="connsiteY2" fmla="*/ 3186 h 9847"/>
              <a:gd name="connsiteX3" fmla="*/ 1688 w 10000"/>
              <a:gd name="connsiteY3" fmla="*/ 8605 h 9847"/>
              <a:gd name="connsiteX4" fmla="*/ 1171 w 10000"/>
              <a:gd name="connsiteY4" fmla="*/ 9847 h 9847"/>
              <a:gd name="connsiteX5" fmla="*/ 0 w 10000"/>
              <a:gd name="connsiteY5" fmla="*/ 6847 h 9847"/>
              <a:gd name="connsiteX6" fmla="*/ 2600 w 10000"/>
              <a:gd name="connsiteY6" fmla="*/ 6500 h 9847"/>
              <a:gd name="connsiteX7" fmla="*/ 2133 w 10000"/>
              <a:gd name="connsiteY7" fmla="*/ 7611 h 9847"/>
              <a:gd name="connsiteX8" fmla="*/ 9077 w 10000"/>
              <a:gd name="connsiteY8" fmla="*/ 3205 h 9847"/>
              <a:gd name="connsiteX9" fmla="*/ 9082 w 10000"/>
              <a:gd name="connsiteY9" fmla="*/ 212 h 9847"/>
              <a:gd name="connsiteX0" fmla="*/ 9082 w 10000"/>
              <a:gd name="connsiteY0" fmla="*/ 215 h 10000"/>
              <a:gd name="connsiteX1" fmla="*/ 9993 w 10000"/>
              <a:gd name="connsiteY1" fmla="*/ 232 h 10000"/>
              <a:gd name="connsiteX2" fmla="*/ 10000 w 10000"/>
              <a:gd name="connsiteY2" fmla="*/ 3236 h 10000"/>
              <a:gd name="connsiteX3" fmla="*/ 1688 w 10000"/>
              <a:gd name="connsiteY3" fmla="*/ 8739 h 10000"/>
              <a:gd name="connsiteX4" fmla="*/ 1171 w 10000"/>
              <a:gd name="connsiteY4" fmla="*/ 10000 h 10000"/>
              <a:gd name="connsiteX5" fmla="*/ 0 w 10000"/>
              <a:gd name="connsiteY5" fmla="*/ 6953 h 10000"/>
              <a:gd name="connsiteX6" fmla="*/ 2600 w 10000"/>
              <a:gd name="connsiteY6" fmla="*/ 6601 h 10000"/>
              <a:gd name="connsiteX7" fmla="*/ 2133 w 10000"/>
              <a:gd name="connsiteY7" fmla="*/ 7729 h 10000"/>
              <a:gd name="connsiteX8" fmla="*/ 9077 w 10000"/>
              <a:gd name="connsiteY8" fmla="*/ 3255 h 10000"/>
              <a:gd name="connsiteX9" fmla="*/ 9082 w 10000"/>
              <a:gd name="connsiteY9" fmla="*/ 215 h 10000"/>
              <a:gd name="connsiteX0" fmla="*/ 9082 w 10000"/>
              <a:gd name="connsiteY0" fmla="*/ 215 h 10000"/>
              <a:gd name="connsiteX1" fmla="*/ 9993 w 10000"/>
              <a:gd name="connsiteY1" fmla="*/ 232 h 10000"/>
              <a:gd name="connsiteX2" fmla="*/ 10000 w 10000"/>
              <a:gd name="connsiteY2" fmla="*/ 3236 h 10000"/>
              <a:gd name="connsiteX3" fmla="*/ 1688 w 10000"/>
              <a:gd name="connsiteY3" fmla="*/ 8739 h 10000"/>
              <a:gd name="connsiteX4" fmla="*/ 1171 w 10000"/>
              <a:gd name="connsiteY4" fmla="*/ 10000 h 10000"/>
              <a:gd name="connsiteX5" fmla="*/ 0 w 10000"/>
              <a:gd name="connsiteY5" fmla="*/ 6953 h 10000"/>
              <a:gd name="connsiteX6" fmla="*/ 2600 w 10000"/>
              <a:gd name="connsiteY6" fmla="*/ 6601 h 10000"/>
              <a:gd name="connsiteX7" fmla="*/ 2133 w 10000"/>
              <a:gd name="connsiteY7" fmla="*/ 7729 h 10000"/>
              <a:gd name="connsiteX8" fmla="*/ 9077 w 10000"/>
              <a:gd name="connsiteY8" fmla="*/ 3255 h 10000"/>
              <a:gd name="connsiteX9" fmla="*/ 9082 w 10000"/>
              <a:gd name="connsiteY9" fmla="*/ 215 h 10000"/>
              <a:gd name="connsiteX0" fmla="*/ 9082 w 10000"/>
              <a:gd name="connsiteY0" fmla="*/ 4 h 9789"/>
              <a:gd name="connsiteX1" fmla="*/ 9993 w 10000"/>
              <a:gd name="connsiteY1" fmla="*/ 21 h 9789"/>
              <a:gd name="connsiteX2" fmla="*/ 10000 w 10000"/>
              <a:gd name="connsiteY2" fmla="*/ 3025 h 9789"/>
              <a:gd name="connsiteX3" fmla="*/ 1688 w 10000"/>
              <a:gd name="connsiteY3" fmla="*/ 8528 h 9789"/>
              <a:gd name="connsiteX4" fmla="*/ 1171 w 10000"/>
              <a:gd name="connsiteY4" fmla="*/ 9789 h 9789"/>
              <a:gd name="connsiteX5" fmla="*/ 0 w 10000"/>
              <a:gd name="connsiteY5" fmla="*/ 6742 h 9789"/>
              <a:gd name="connsiteX6" fmla="*/ 2600 w 10000"/>
              <a:gd name="connsiteY6" fmla="*/ 6390 h 9789"/>
              <a:gd name="connsiteX7" fmla="*/ 2133 w 10000"/>
              <a:gd name="connsiteY7" fmla="*/ 7518 h 9789"/>
              <a:gd name="connsiteX8" fmla="*/ 9077 w 10000"/>
              <a:gd name="connsiteY8" fmla="*/ 3044 h 9789"/>
              <a:gd name="connsiteX9" fmla="*/ 9082 w 10000"/>
              <a:gd name="connsiteY9" fmla="*/ 4 h 9789"/>
              <a:gd name="connsiteX0" fmla="*/ 9082 w 10000"/>
              <a:gd name="connsiteY0" fmla="*/ 4 h 10000"/>
              <a:gd name="connsiteX1" fmla="*/ 9993 w 10000"/>
              <a:gd name="connsiteY1" fmla="*/ 21 h 10000"/>
              <a:gd name="connsiteX2" fmla="*/ 10000 w 10000"/>
              <a:gd name="connsiteY2" fmla="*/ 3090 h 10000"/>
              <a:gd name="connsiteX3" fmla="*/ 1688 w 10000"/>
              <a:gd name="connsiteY3" fmla="*/ 8712 h 10000"/>
              <a:gd name="connsiteX4" fmla="*/ 1171 w 10000"/>
              <a:gd name="connsiteY4" fmla="*/ 10000 h 10000"/>
              <a:gd name="connsiteX5" fmla="*/ 0 w 10000"/>
              <a:gd name="connsiteY5" fmla="*/ 6887 h 10000"/>
              <a:gd name="connsiteX6" fmla="*/ 2600 w 10000"/>
              <a:gd name="connsiteY6" fmla="*/ 6528 h 10000"/>
              <a:gd name="connsiteX7" fmla="*/ 2133 w 10000"/>
              <a:gd name="connsiteY7" fmla="*/ 7680 h 10000"/>
              <a:gd name="connsiteX8" fmla="*/ 9077 w 10000"/>
              <a:gd name="connsiteY8" fmla="*/ 3110 h 10000"/>
              <a:gd name="connsiteX9" fmla="*/ 9082 w 10000"/>
              <a:gd name="connsiteY9" fmla="*/ 4 h 10000"/>
              <a:gd name="connsiteX0" fmla="*/ 9082 w 10000"/>
              <a:gd name="connsiteY0" fmla="*/ 12 h 9981"/>
              <a:gd name="connsiteX1" fmla="*/ 9993 w 10000"/>
              <a:gd name="connsiteY1" fmla="*/ 2 h 9981"/>
              <a:gd name="connsiteX2" fmla="*/ 10000 w 10000"/>
              <a:gd name="connsiteY2" fmla="*/ 3071 h 9981"/>
              <a:gd name="connsiteX3" fmla="*/ 1688 w 10000"/>
              <a:gd name="connsiteY3" fmla="*/ 8693 h 9981"/>
              <a:gd name="connsiteX4" fmla="*/ 1171 w 10000"/>
              <a:gd name="connsiteY4" fmla="*/ 9981 h 9981"/>
              <a:gd name="connsiteX5" fmla="*/ 0 w 10000"/>
              <a:gd name="connsiteY5" fmla="*/ 6868 h 9981"/>
              <a:gd name="connsiteX6" fmla="*/ 2600 w 10000"/>
              <a:gd name="connsiteY6" fmla="*/ 6509 h 9981"/>
              <a:gd name="connsiteX7" fmla="*/ 2133 w 10000"/>
              <a:gd name="connsiteY7" fmla="*/ 7661 h 9981"/>
              <a:gd name="connsiteX8" fmla="*/ 9077 w 10000"/>
              <a:gd name="connsiteY8" fmla="*/ 3091 h 9981"/>
              <a:gd name="connsiteX9" fmla="*/ 9082 w 10000"/>
              <a:gd name="connsiteY9" fmla="*/ 12 h 9981"/>
              <a:gd name="connsiteX0" fmla="*/ 9082 w 10000"/>
              <a:gd name="connsiteY0" fmla="*/ 10 h 9998"/>
              <a:gd name="connsiteX1" fmla="*/ 9993 w 10000"/>
              <a:gd name="connsiteY1" fmla="*/ 0 h 9998"/>
              <a:gd name="connsiteX2" fmla="*/ 10000 w 10000"/>
              <a:gd name="connsiteY2" fmla="*/ 3075 h 9998"/>
              <a:gd name="connsiteX3" fmla="*/ 1688 w 10000"/>
              <a:gd name="connsiteY3" fmla="*/ 8708 h 9998"/>
              <a:gd name="connsiteX4" fmla="*/ 1171 w 10000"/>
              <a:gd name="connsiteY4" fmla="*/ 9998 h 9998"/>
              <a:gd name="connsiteX5" fmla="*/ 0 w 10000"/>
              <a:gd name="connsiteY5" fmla="*/ 6879 h 9998"/>
              <a:gd name="connsiteX6" fmla="*/ 2600 w 10000"/>
              <a:gd name="connsiteY6" fmla="*/ 6519 h 9998"/>
              <a:gd name="connsiteX7" fmla="*/ 2133 w 10000"/>
              <a:gd name="connsiteY7" fmla="*/ 7674 h 9998"/>
              <a:gd name="connsiteX8" fmla="*/ 9077 w 10000"/>
              <a:gd name="connsiteY8" fmla="*/ 3095 h 9998"/>
              <a:gd name="connsiteX9" fmla="*/ 9082 w 10000"/>
              <a:gd name="connsiteY9" fmla="*/ 10 h 9998"/>
              <a:gd name="connsiteX0" fmla="*/ 9082 w 10000"/>
              <a:gd name="connsiteY0" fmla="*/ 10 h 10000"/>
              <a:gd name="connsiteX1" fmla="*/ 9993 w 10000"/>
              <a:gd name="connsiteY1" fmla="*/ 0 h 10000"/>
              <a:gd name="connsiteX2" fmla="*/ 10000 w 10000"/>
              <a:gd name="connsiteY2" fmla="*/ 3076 h 10000"/>
              <a:gd name="connsiteX3" fmla="*/ 1688 w 10000"/>
              <a:gd name="connsiteY3" fmla="*/ 8710 h 10000"/>
              <a:gd name="connsiteX4" fmla="*/ 1171 w 10000"/>
              <a:gd name="connsiteY4" fmla="*/ 10000 h 10000"/>
              <a:gd name="connsiteX5" fmla="*/ 0 w 10000"/>
              <a:gd name="connsiteY5" fmla="*/ 6880 h 10000"/>
              <a:gd name="connsiteX6" fmla="*/ 2600 w 10000"/>
              <a:gd name="connsiteY6" fmla="*/ 6520 h 10000"/>
              <a:gd name="connsiteX7" fmla="*/ 2133 w 10000"/>
              <a:gd name="connsiteY7" fmla="*/ 7676 h 10000"/>
              <a:gd name="connsiteX8" fmla="*/ 9077 w 10000"/>
              <a:gd name="connsiteY8" fmla="*/ 3096 h 10000"/>
              <a:gd name="connsiteX9" fmla="*/ 9082 w 10000"/>
              <a:gd name="connsiteY9" fmla="*/ 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9082" y="10"/>
                </a:moveTo>
                <a:lnTo>
                  <a:pt x="9993" y="0"/>
                </a:lnTo>
                <a:cubicBezTo>
                  <a:pt x="9995" y="1025"/>
                  <a:pt x="9998" y="2049"/>
                  <a:pt x="10000" y="3076"/>
                </a:cubicBezTo>
                <a:cubicBezTo>
                  <a:pt x="10000" y="6112"/>
                  <a:pt x="7299" y="11087"/>
                  <a:pt x="1688" y="8710"/>
                </a:cubicBezTo>
                <a:cubicBezTo>
                  <a:pt x="1384" y="9511"/>
                  <a:pt x="1491" y="9178"/>
                  <a:pt x="1171" y="10000"/>
                </a:cubicBezTo>
                <a:cubicBezTo>
                  <a:pt x="929" y="9252"/>
                  <a:pt x="0" y="6880"/>
                  <a:pt x="0" y="6880"/>
                </a:cubicBezTo>
                <a:lnTo>
                  <a:pt x="2600" y="6520"/>
                </a:lnTo>
                <a:cubicBezTo>
                  <a:pt x="2600" y="6520"/>
                  <a:pt x="2330" y="7227"/>
                  <a:pt x="2133" y="7676"/>
                </a:cubicBezTo>
                <a:cubicBezTo>
                  <a:pt x="5802" y="9816"/>
                  <a:pt x="9077" y="6378"/>
                  <a:pt x="9077" y="3096"/>
                </a:cubicBezTo>
                <a:cubicBezTo>
                  <a:pt x="9089" y="1728"/>
                  <a:pt x="9082" y="655"/>
                  <a:pt x="9082" y="1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4726" tIns="22363" rIns="44726" bIns="22363"/>
          <a:lstStyle/>
          <a:p>
            <a:pPr defTabSz="228611">
              <a:defRPr/>
            </a:pPr>
            <a:endParaRPr lang="en-US" sz="88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28F4222E-EFBD-4C03-9C5C-47151372A907}"/>
              </a:ext>
            </a:extLst>
          </p:cNvPr>
          <p:cNvSpPr>
            <a:spLocks/>
          </p:cNvSpPr>
          <p:nvPr/>
        </p:nvSpPr>
        <p:spPr bwMode="auto">
          <a:xfrm>
            <a:off x="3405187" y="1747838"/>
            <a:ext cx="1147763" cy="1298972"/>
          </a:xfrm>
          <a:custGeom>
            <a:avLst/>
            <a:gdLst>
              <a:gd name="T0" fmla="*/ 1329 w 1329"/>
              <a:gd name="T1" fmla="*/ 0 h 1466"/>
              <a:gd name="T2" fmla="*/ 368 w 1329"/>
              <a:gd name="T3" fmla="*/ 1299 h 1466"/>
              <a:gd name="T4" fmla="*/ 505 w 1329"/>
              <a:gd name="T5" fmla="*/ 1460 h 1466"/>
              <a:gd name="T6" fmla="*/ 0 w 1329"/>
              <a:gd name="T7" fmla="*/ 1466 h 1466"/>
              <a:gd name="T8" fmla="*/ 137 w 1329"/>
              <a:gd name="T9" fmla="*/ 1022 h 1466"/>
              <a:gd name="T10" fmla="*/ 259 w 1329"/>
              <a:gd name="T11" fmla="*/ 1165 h 1466"/>
              <a:gd name="T12" fmla="*/ 1028 w 1329"/>
              <a:gd name="T13" fmla="*/ 336 h 1466"/>
              <a:gd name="T14" fmla="*/ 1329 w 1329"/>
              <a:gd name="T15" fmla="*/ 0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9" h="1466">
                <a:moveTo>
                  <a:pt x="1329" y="0"/>
                </a:moveTo>
                <a:cubicBezTo>
                  <a:pt x="1303" y="162"/>
                  <a:pt x="1104" y="789"/>
                  <a:pt x="368" y="1299"/>
                </a:cubicBezTo>
                <a:cubicBezTo>
                  <a:pt x="454" y="1396"/>
                  <a:pt x="416" y="1358"/>
                  <a:pt x="505" y="1460"/>
                </a:cubicBezTo>
                <a:cubicBezTo>
                  <a:pt x="387" y="1455"/>
                  <a:pt x="0" y="1466"/>
                  <a:pt x="0" y="1466"/>
                </a:cubicBezTo>
                <a:cubicBezTo>
                  <a:pt x="137" y="1022"/>
                  <a:pt x="137" y="1022"/>
                  <a:pt x="137" y="1022"/>
                </a:cubicBezTo>
                <a:cubicBezTo>
                  <a:pt x="137" y="1022"/>
                  <a:pt x="213" y="1107"/>
                  <a:pt x="259" y="1165"/>
                </a:cubicBezTo>
                <a:cubicBezTo>
                  <a:pt x="743" y="829"/>
                  <a:pt x="870" y="605"/>
                  <a:pt x="1028" y="336"/>
                </a:cubicBezTo>
                <a:cubicBezTo>
                  <a:pt x="1142" y="262"/>
                  <a:pt x="1259" y="130"/>
                  <a:pt x="13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4726" tIns="22363" rIns="44726" bIns="22363"/>
          <a:lstStyle/>
          <a:p>
            <a:pPr defTabSz="228611">
              <a:defRPr/>
            </a:pPr>
            <a:endParaRPr lang="en-US" sz="881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5" name="Freeform 7">
            <a:extLst>
              <a:ext uri="{FF2B5EF4-FFF2-40B4-BE49-F238E27FC236}">
                <a16:creationId xmlns:a16="http://schemas.microsoft.com/office/drawing/2014/main" id="{C2403CCF-6613-4E99-A41B-342DA2A6A0A4}"/>
              </a:ext>
            </a:extLst>
          </p:cNvPr>
          <p:cNvSpPr>
            <a:spLocks/>
          </p:cNvSpPr>
          <p:nvPr/>
        </p:nvSpPr>
        <p:spPr bwMode="auto">
          <a:xfrm>
            <a:off x="4745831" y="1671638"/>
            <a:ext cx="1296591" cy="638175"/>
          </a:xfrm>
          <a:custGeom>
            <a:avLst/>
            <a:gdLst>
              <a:gd name="T0" fmla="*/ 153 w 1501"/>
              <a:gd name="T1" fmla="*/ 409 h 720"/>
              <a:gd name="T2" fmla="*/ 1201 w 1501"/>
              <a:gd name="T3" fmla="*/ 480 h 720"/>
              <a:gd name="T4" fmla="*/ 1293 w 1501"/>
              <a:gd name="T5" fmla="*/ 670 h 720"/>
              <a:gd name="T6" fmla="*/ 1501 w 1501"/>
              <a:gd name="T7" fmla="*/ 210 h 720"/>
              <a:gd name="T8" fmla="*/ 1039 w 1501"/>
              <a:gd name="T9" fmla="*/ 158 h 720"/>
              <a:gd name="T10" fmla="*/ 1122 w 1501"/>
              <a:gd name="T11" fmla="*/ 327 h 720"/>
              <a:gd name="T12" fmla="*/ 0 w 1501"/>
              <a:gd name="T13" fmla="*/ 0 h 720"/>
              <a:gd name="T14" fmla="*/ 153 w 1501"/>
              <a:gd name="T15" fmla="*/ 409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01" h="720">
                <a:moveTo>
                  <a:pt x="153" y="409"/>
                </a:moveTo>
                <a:cubicBezTo>
                  <a:pt x="295" y="521"/>
                  <a:pt x="683" y="720"/>
                  <a:pt x="1201" y="480"/>
                </a:cubicBezTo>
                <a:cubicBezTo>
                  <a:pt x="1256" y="598"/>
                  <a:pt x="1236" y="548"/>
                  <a:pt x="1293" y="670"/>
                </a:cubicBezTo>
                <a:cubicBezTo>
                  <a:pt x="1336" y="560"/>
                  <a:pt x="1501" y="210"/>
                  <a:pt x="1501" y="210"/>
                </a:cubicBezTo>
                <a:cubicBezTo>
                  <a:pt x="1039" y="158"/>
                  <a:pt x="1039" y="158"/>
                  <a:pt x="1039" y="158"/>
                </a:cubicBezTo>
                <a:cubicBezTo>
                  <a:pt x="1039" y="158"/>
                  <a:pt x="1087" y="261"/>
                  <a:pt x="1122" y="327"/>
                </a:cubicBezTo>
                <a:cubicBezTo>
                  <a:pt x="729" y="545"/>
                  <a:pt x="271" y="425"/>
                  <a:pt x="0" y="0"/>
                </a:cubicBezTo>
                <a:cubicBezTo>
                  <a:pt x="24" y="127"/>
                  <a:pt x="96" y="322"/>
                  <a:pt x="153" y="4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4726" tIns="22363" rIns="44726" bIns="22363"/>
          <a:lstStyle/>
          <a:p>
            <a:pPr defTabSz="228611">
              <a:defRPr/>
            </a:pPr>
            <a:endParaRPr lang="en-US" sz="881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6" name="Freeform 8">
            <a:extLst>
              <a:ext uri="{FF2B5EF4-FFF2-40B4-BE49-F238E27FC236}">
                <a16:creationId xmlns:a16="http://schemas.microsoft.com/office/drawing/2014/main" id="{A06FA229-8671-4596-8EB9-BB7988B73467}"/>
              </a:ext>
            </a:extLst>
          </p:cNvPr>
          <p:cNvSpPr>
            <a:spLocks/>
          </p:cNvSpPr>
          <p:nvPr/>
        </p:nvSpPr>
        <p:spPr bwMode="auto">
          <a:xfrm>
            <a:off x="4681538" y="1585913"/>
            <a:ext cx="1057275" cy="1445419"/>
          </a:xfrm>
          <a:custGeom>
            <a:avLst/>
            <a:gdLst>
              <a:gd name="T0" fmla="*/ 0 w 1224"/>
              <a:gd name="T1" fmla="*/ 0 h 1630"/>
              <a:gd name="T2" fmla="*/ 0 w 1224"/>
              <a:gd name="T3" fmla="*/ 492 h 1630"/>
              <a:gd name="T4" fmla="*/ 857 w 1224"/>
              <a:gd name="T5" fmla="*/ 1463 h 1630"/>
              <a:gd name="T6" fmla="*/ 720 w 1224"/>
              <a:gd name="T7" fmla="*/ 1624 h 1630"/>
              <a:gd name="T8" fmla="*/ 1224 w 1224"/>
              <a:gd name="T9" fmla="*/ 1630 h 1630"/>
              <a:gd name="T10" fmla="*/ 1087 w 1224"/>
              <a:gd name="T11" fmla="*/ 1186 h 1630"/>
              <a:gd name="T12" fmla="*/ 965 w 1224"/>
              <a:gd name="T13" fmla="*/ 1330 h 1630"/>
              <a:gd name="T14" fmla="*/ 0 w 1224"/>
              <a:gd name="T15" fmla="*/ 0 h 1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4" h="1630">
                <a:moveTo>
                  <a:pt x="0" y="0"/>
                </a:moveTo>
                <a:cubicBezTo>
                  <a:pt x="2" y="188"/>
                  <a:pt x="0" y="251"/>
                  <a:pt x="0" y="492"/>
                </a:cubicBezTo>
                <a:cubicBezTo>
                  <a:pt x="129" y="844"/>
                  <a:pt x="518" y="1243"/>
                  <a:pt x="857" y="1463"/>
                </a:cubicBezTo>
                <a:cubicBezTo>
                  <a:pt x="770" y="1561"/>
                  <a:pt x="808" y="1523"/>
                  <a:pt x="720" y="1624"/>
                </a:cubicBezTo>
                <a:cubicBezTo>
                  <a:pt x="838" y="1619"/>
                  <a:pt x="1224" y="1630"/>
                  <a:pt x="1224" y="1630"/>
                </a:cubicBezTo>
                <a:cubicBezTo>
                  <a:pt x="1087" y="1186"/>
                  <a:pt x="1087" y="1186"/>
                  <a:pt x="1087" y="1186"/>
                </a:cubicBezTo>
                <a:cubicBezTo>
                  <a:pt x="1087" y="1186"/>
                  <a:pt x="1011" y="1271"/>
                  <a:pt x="965" y="1330"/>
                </a:cubicBezTo>
                <a:cubicBezTo>
                  <a:pt x="492" y="1048"/>
                  <a:pt x="172" y="671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4726" tIns="22363" rIns="44726" bIns="22363"/>
          <a:lstStyle/>
          <a:p>
            <a:pPr defTabSz="228611">
              <a:defRPr/>
            </a:pPr>
            <a:endParaRPr lang="en-US" sz="881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8583559E-C741-4E74-9524-9F06A32CD35B}"/>
              </a:ext>
            </a:extLst>
          </p:cNvPr>
          <p:cNvSpPr>
            <a:spLocks/>
          </p:cNvSpPr>
          <p:nvPr/>
        </p:nvSpPr>
        <p:spPr bwMode="auto">
          <a:xfrm>
            <a:off x="4333875" y="1603773"/>
            <a:ext cx="492919" cy="2012156"/>
          </a:xfrm>
          <a:custGeom>
            <a:avLst/>
            <a:gdLst>
              <a:gd name="T0" fmla="*/ 353 w 571"/>
              <a:gd name="T1" fmla="*/ 0 h 2272"/>
              <a:gd name="T2" fmla="*/ 360 w 571"/>
              <a:gd name="T3" fmla="*/ 1877 h 2272"/>
              <a:gd name="T4" fmla="*/ 571 w 571"/>
              <a:gd name="T5" fmla="*/ 1876 h 2272"/>
              <a:gd name="T6" fmla="*/ 270 w 571"/>
              <a:gd name="T7" fmla="*/ 2272 h 2272"/>
              <a:gd name="T8" fmla="*/ 0 w 571"/>
              <a:gd name="T9" fmla="*/ 1874 h 2272"/>
              <a:gd name="T10" fmla="*/ 188 w 571"/>
              <a:gd name="T11" fmla="*/ 1873 h 2272"/>
              <a:gd name="T12" fmla="*/ 177 w 571"/>
              <a:gd name="T13" fmla="*/ 504 h 2272"/>
              <a:gd name="T14" fmla="*/ 353 w 571"/>
              <a:gd name="T15" fmla="*/ 0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1" h="2272">
                <a:moveTo>
                  <a:pt x="353" y="0"/>
                </a:moveTo>
                <a:cubicBezTo>
                  <a:pt x="353" y="575"/>
                  <a:pt x="363" y="1039"/>
                  <a:pt x="360" y="1877"/>
                </a:cubicBezTo>
                <a:cubicBezTo>
                  <a:pt x="490" y="1874"/>
                  <a:pt x="437" y="1878"/>
                  <a:pt x="571" y="1876"/>
                </a:cubicBezTo>
                <a:cubicBezTo>
                  <a:pt x="495" y="1972"/>
                  <a:pt x="270" y="2272"/>
                  <a:pt x="270" y="2272"/>
                </a:cubicBezTo>
                <a:cubicBezTo>
                  <a:pt x="0" y="1874"/>
                  <a:pt x="0" y="1874"/>
                  <a:pt x="0" y="1874"/>
                </a:cubicBezTo>
                <a:cubicBezTo>
                  <a:pt x="0" y="1874"/>
                  <a:pt x="114" y="1871"/>
                  <a:pt x="188" y="1873"/>
                </a:cubicBezTo>
                <a:cubicBezTo>
                  <a:pt x="181" y="1342"/>
                  <a:pt x="185" y="986"/>
                  <a:pt x="177" y="504"/>
                </a:cubicBezTo>
                <a:cubicBezTo>
                  <a:pt x="235" y="368"/>
                  <a:pt x="322" y="184"/>
                  <a:pt x="3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4726" tIns="22363" rIns="44726" bIns="22363"/>
          <a:lstStyle/>
          <a:p>
            <a:pPr defTabSz="228611">
              <a:defRPr/>
            </a:pPr>
            <a:endParaRPr lang="en-US" sz="881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7A2614-25E3-4367-9B15-05E40306558D}"/>
              </a:ext>
            </a:extLst>
          </p:cNvPr>
          <p:cNvSpPr txBox="1"/>
          <p:nvPr/>
        </p:nvSpPr>
        <p:spPr>
          <a:xfrm>
            <a:off x="914400" y="1364221"/>
            <a:ext cx="1905829" cy="1220847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Construction Safety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Scope: M &amp; N category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CMVR: AIS 038 (Rev. 1)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New Adopted : AIS 038 (Rev. 2)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Inline with GTR 20 Phase 1 and UN R 100 Rev 3 Transposition Document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Proposed for Notification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F5BB10-FC47-444E-A689-A801E60309BF}"/>
              </a:ext>
            </a:extLst>
          </p:cNvPr>
          <p:cNvSpPr txBox="1"/>
          <p:nvPr/>
        </p:nvSpPr>
        <p:spPr>
          <a:xfrm>
            <a:off x="1105468" y="1019401"/>
            <a:ext cx="1600088" cy="24622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defTabSz="228611">
              <a:lnSpc>
                <a:spcPts val="1223"/>
              </a:lnSpc>
              <a:defRPr/>
            </a:pPr>
            <a:r>
              <a:rPr lang="en-US" sz="1370" b="1" kern="500" spc="-49" dirty="0">
                <a:ln w="15875">
                  <a:noFill/>
                  <a:round/>
                </a:ln>
                <a:solidFill>
                  <a:srgbClr val="FFFF00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AIS 038 (Rev. 2)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4D676BE-97CC-43D4-AAD0-71CDEFB23DAF}"/>
              </a:ext>
            </a:extLst>
          </p:cNvPr>
          <p:cNvCxnSpPr>
            <a:cxnSpLocks/>
          </p:cNvCxnSpPr>
          <p:nvPr/>
        </p:nvCxnSpPr>
        <p:spPr>
          <a:xfrm>
            <a:off x="1067991" y="1289447"/>
            <a:ext cx="158472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82410E3-BAA9-43B8-BF9A-73A4F005144B}"/>
              </a:ext>
            </a:extLst>
          </p:cNvPr>
          <p:cNvSpPr txBox="1"/>
          <p:nvPr/>
        </p:nvSpPr>
        <p:spPr>
          <a:xfrm>
            <a:off x="1341952" y="3358994"/>
            <a:ext cx="1806554" cy="93871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Construction Safety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Scope: L category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CMVR: AIS 038 (Rev. 1)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New Adopted: AIS 156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Inline with UN R 136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Proposed for Notification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6E0B17-B617-42F3-8EE4-D8C28D8598D3}"/>
              </a:ext>
            </a:extLst>
          </p:cNvPr>
          <p:cNvSpPr txBox="1"/>
          <p:nvPr/>
        </p:nvSpPr>
        <p:spPr>
          <a:xfrm>
            <a:off x="1463938" y="3060156"/>
            <a:ext cx="1449486" cy="24622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defTabSz="228611">
              <a:lnSpc>
                <a:spcPts val="1223"/>
              </a:lnSpc>
              <a:defRPr/>
            </a:pPr>
            <a:r>
              <a:rPr lang="en-US" sz="1370" b="1" kern="500" spc="-49" dirty="0">
                <a:ln w="15875">
                  <a:noFill/>
                  <a:round/>
                </a:ln>
                <a:solidFill>
                  <a:srgbClr val="FF3300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AIS 156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B2413F0-60FA-4D57-8945-4B48A466A258}"/>
              </a:ext>
            </a:extLst>
          </p:cNvPr>
          <p:cNvCxnSpPr>
            <a:cxnSpLocks/>
          </p:cNvCxnSpPr>
          <p:nvPr/>
        </p:nvCxnSpPr>
        <p:spPr>
          <a:xfrm>
            <a:off x="1396603" y="3284935"/>
            <a:ext cx="158472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569ABC0-7286-49FF-A6F5-FF54C2BA219C}"/>
              </a:ext>
            </a:extLst>
          </p:cNvPr>
          <p:cNvSpPr txBox="1"/>
          <p:nvPr/>
        </p:nvSpPr>
        <p:spPr>
          <a:xfrm>
            <a:off x="3600000" y="4014487"/>
            <a:ext cx="1944000" cy="797654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Measurement of Electrical Energy Consumption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Scope: L, M &amp; N category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CMVR: AIS 039 (Rev. 1)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Inline with UN R 101 Rev. 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6811DD-AA8A-42D6-8022-C988296CAC64}"/>
              </a:ext>
            </a:extLst>
          </p:cNvPr>
          <p:cNvSpPr txBox="1"/>
          <p:nvPr/>
        </p:nvSpPr>
        <p:spPr>
          <a:xfrm>
            <a:off x="3847257" y="3776147"/>
            <a:ext cx="1449486" cy="24622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defTabSz="228611">
              <a:lnSpc>
                <a:spcPts val="1223"/>
              </a:lnSpc>
              <a:defRPr/>
            </a:pPr>
            <a:r>
              <a:rPr lang="en-US" sz="1370" b="1" kern="500" spc="-49" dirty="0">
                <a:ln w="15875">
                  <a:noFill/>
                  <a:round/>
                </a:ln>
                <a:solidFill>
                  <a:srgbClr val="66CCFF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AIS 039 (Rev. 1)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5CE2591-11A3-478A-8DA8-535292663988}"/>
              </a:ext>
            </a:extLst>
          </p:cNvPr>
          <p:cNvCxnSpPr>
            <a:cxnSpLocks/>
          </p:cNvCxnSpPr>
          <p:nvPr/>
        </p:nvCxnSpPr>
        <p:spPr>
          <a:xfrm>
            <a:off x="3780235" y="3981450"/>
            <a:ext cx="158353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8E74E1D-43B0-4AD8-AEA0-34DFD337CCFA}"/>
              </a:ext>
            </a:extLst>
          </p:cNvPr>
          <p:cNvSpPr txBox="1"/>
          <p:nvPr/>
        </p:nvSpPr>
        <p:spPr>
          <a:xfrm>
            <a:off x="6455349" y="1339310"/>
            <a:ext cx="1806554" cy="136191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Measurement of Net Power &amp;  Maximum 30 Minute Power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Scope: L, M &amp; N category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CMVR: AIS 041 (Rev. 1)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Inline with UN R 85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UN R 85 Rev. 1 available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(No technical change 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for Motor)</a:t>
            </a:r>
          </a:p>
          <a:p>
            <a:pPr algn="ctr" defTabSz="228611">
              <a:lnSpc>
                <a:spcPts val="1125"/>
              </a:lnSpc>
              <a:defRPr/>
            </a:pPr>
            <a:endParaRPr lang="en-US" sz="979" b="1" kern="500" spc="-49" dirty="0">
              <a:ln w="15875">
                <a:noFill/>
                <a:round/>
              </a:ln>
              <a:solidFill>
                <a:srgbClr val="FFFFCC"/>
              </a:solidFill>
              <a:latin typeface="Century Gothic" panose="020B050202020202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FECD4EB-1828-4E14-B26D-8A58FC099E62}"/>
              </a:ext>
            </a:extLst>
          </p:cNvPr>
          <p:cNvSpPr txBox="1"/>
          <p:nvPr/>
        </p:nvSpPr>
        <p:spPr>
          <a:xfrm>
            <a:off x="6697686" y="1049790"/>
            <a:ext cx="1449486" cy="24622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defTabSz="228611">
              <a:lnSpc>
                <a:spcPts val="1223"/>
              </a:lnSpc>
              <a:defRPr/>
            </a:pPr>
            <a:r>
              <a:rPr lang="en-US" sz="1370" b="1" kern="500" spc="-49" dirty="0">
                <a:ln w="15875">
                  <a:noFill/>
                  <a:round/>
                </a:ln>
                <a:solidFill>
                  <a:srgbClr val="C43273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AIS 041 (Rev. 1)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B86175D-9AA5-44E0-A718-6B622FF12600}"/>
              </a:ext>
            </a:extLst>
          </p:cNvPr>
          <p:cNvCxnSpPr>
            <a:cxnSpLocks/>
          </p:cNvCxnSpPr>
          <p:nvPr/>
        </p:nvCxnSpPr>
        <p:spPr>
          <a:xfrm>
            <a:off x="6510338" y="1264444"/>
            <a:ext cx="158353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AF2C5E1-9E07-40EB-9D4E-FC04618BA5FB}"/>
              </a:ext>
            </a:extLst>
          </p:cNvPr>
          <p:cNvSpPr txBox="1"/>
          <p:nvPr/>
        </p:nvSpPr>
        <p:spPr>
          <a:xfrm>
            <a:off x="5978127" y="3361430"/>
            <a:ext cx="1806554" cy="65659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Measurement of Range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Scope: L, M &amp; N category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CMVR: AIS 040 (Rev. 1)</a:t>
            </a:r>
          </a:p>
          <a:p>
            <a:pPr algn="ctr" defTabSz="228611">
              <a:lnSpc>
                <a:spcPts val="1125"/>
              </a:lnSpc>
              <a:defRPr/>
            </a:pPr>
            <a:r>
              <a:rPr lang="en-US" sz="979" b="1" kern="500" spc="-49" dirty="0">
                <a:ln w="15875">
                  <a:noFill/>
                  <a:round/>
                </a:ln>
                <a:solidFill>
                  <a:srgbClr val="FFFFCC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Inline with UN R 101 Rev. 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41E9BA5-F781-4178-87F7-5E4D5220DCDD}"/>
              </a:ext>
            </a:extLst>
          </p:cNvPr>
          <p:cNvSpPr txBox="1"/>
          <p:nvPr/>
        </p:nvSpPr>
        <p:spPr>
          <a:xfrm>
            <a:off x="6173875" y="3062593"/>
            <a:ext cx="1449486" cy="24622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defTabSz="228611">
              <a:lnSpc>
                <a:spcPts val="1223"/>
              </a:lnSpc>
              <a:defRPr/>
            </a:pPr>
            <a:r>
              <a:rPr lang="en-US" sz="1370" b="1" kern="500" spc="-49" dirty="0">
                <a:ln w="15875">
                  <a:noFill/>
                  <a:round/>
                </a:ln>
                <a:solidFill>
                  <a:srgbClr val="282E48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AIS 040 (Rev. 1)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7BCA134-B961-4E5C-9611-41334DBF2656}"/>
              </a:ext>
            </a:extLst>
          </p:cNvPr>
          <p:cNvCxnSpPr>
            <a:cxnSpLocks/>
          </p:cNvCxnSpPr>
          <p:nvPr/>
        </p:nvCxnSpPr>
        <p:spPr>
          <a:xfrm>
            <a:off x="6032898" y="3287316"/>
            <a:ext cx="158353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Text">
            <a:extLst>
              <a:ext uri="{FF2B5EF4-FFF2-40B4-BE49-F238E27FC236}">
                <a16:creationId xmlns:a16="http://schemas.microsoft.com/office/drawing/2014/main" id="{EB2D4F22-703C-434C-A8FE-746D5A7CD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-201216"/>
            <a:ext cx="526494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228611">
              <a:lnSpc>
                <a:spcPts val="4403"/>
              </a:lnSpc>
              <a:defRPr/>
            </a:pPr>
            <a:r>
              <a:rPr lang="en-US" altLang="en-US" b="1" spc="37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Electric Vehicles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45478F-3C78-4491-B0EA-7D250D9ABBD4}"/>
              </a:ext>
            </a:extLst>
          </p:cNvPr>
          <p:cNvSpPr/>
          <p:nvPr/>
        </p:nvSpPr>
        <p:spPr>
          <a:xfrm>
            <a:off x="4074319" y="726281"/>
            <a:ext cx="130969" cy="1333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28611">
              <a:defRPr/>
            </a:pPr>
            <a:endParaRPr lang="en-US" sz="1712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CAB81403-2193-4EBD-96CD-A03781CC1558}"/>
              </a:ext>
            </a:extLst>
          </p:cNvPr>
          <p:cNvSpPr>
            <a:spLocks/>
          </p:cNvSpPr>
          <p:nvPr/>
        </p:nvSpPr>
        <p:spPr bwMode="auto">
          <a:xfrm rot="10800000">
            <a:off x="4570810" y="2501503"/>
            <a:ext cx="4573190" cy="2641997"/>
          </a:xfrm>
          <a:custGeom>
            <a:avLst/>
            <a:gdLst>
              <a:gd name="T0" fmla="*/ 0 w 3840"/>
              <a:gd name="T1" fmla="*/ 2161 h 2161"/>
              <a:gd name="T2" fmla="*/ 0 w 3840"/>
              <a:gd name="T3" fmla="*/ 0 h 2161"/>
              <a:gd name="T4" fmla="*/ 3840 w 3840"/>
              <a:gd name="T5" fmla="*/ 0 h 2161"/>
              <a:gd name="T6" fmla="*/ 3840 w 3840"/>
              <a:gd name="T7" fmla="*/ 167 h 2161"/>
              <a:gd name="T8" fmla="*/ 534 w 3840"/>
              <a:gd name="T9" fmla="*/ 167 h 2161"/>
              <a:gd name="T10" fmla="*/ 167 w 3840"/>
              <a:gd name="T11" fmla="*/ 563 h 2161"/>
              <a:gd name="T12" fmla="*/ 167 w 3840"/>
              <a:gd name="T13" fmla="*/ 2160 h 2161"/>
              <a:gd name="T14" fmla="*/ 0 w 3840"/>
              <a:gd name="T15" fmla="*/ 2161 h 2161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1391 w 10219"/>
              <a:gd name="connsiteY4" fmla="*/ 773 h 10000"/>
              <a:gd name="connsiteX5" fmla="*/ 435 w 10219"/>
              <a:gd name="connsiteY5" fmla="*/ 2605 h 10000"/>
              <a:gd name="connsiteX6" fmla="*/ 435 w 10219"/>
              <a:gd name="connsiteY6" fmla="*/ 9995 h 10000"/>
              <a:gd name="connsiteX7" fmla="*/ 0 w 10219"/>
              <a:gd name="connsiteY7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9216 w 10219"/>
              <a:gd name="connsiteY4" fmla="*/ 790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1391 w 10219"/>
              <a:gd name="connsiteY4" fmla="*/ 773 h 10000"/>
              <a:gd name="connsiteX5" fmla="*/ 435 w 10219"/>
              <a:gd name="connsiteY5" fmla="*/ 2605 h 10000"/>
              <a:gd name="connsiteX6" fmla="*/ 435 w 10219"/>
              <a:gd name="connsiteY6" fmla="*/ 9995 h 10000"/>
              <a:gd name="connsiteX7" fmla="*/ 0 w 10219"/>
              <a:gd name="connsiteY7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20"/>
              <a:gd name="connsiteY0" fmla="*/ 10000 h 10000"/>
              <a:gd name="connsiteX1" fmla="*/ 0 w 10220"/>
              <a:gd name="connsiteY1" fmla="*/ 0 h 10000"/>
              <a:gd name="connsiteX2" fmla="*/ 10219 w 10220"/>
              <a:gd name="connsiteY2" fmla="*/ 0 h 10000"/>
              <a:gd name="connsiteX3" fmla="*/ 10220 w 10220"/>
              <a:gd name="connsiteY3" fmla="*/ 761 h 10000"/>
              <a:gd name="connsiteX4" fmla="*/ 9771 w 10220"/>
              <a:gd name="connsiteY4" fmla="*/ 771 h 10000"/>
              <a:gd name="connsiteX5" fmla="*/ 1391 w 10220"/>
              <a:gd name="connsiteY5" fmla="*/ 773 h 10000"/>
              <a:gd name="connsiteX6" fmla="*/ 435 w 10220"/>
              <a:gd name="connsiteY6" fmla="*/ 2605 h 10000"/>
              <a:gd name="connsiteX7" fmla="*/ 435 w 10220"/>
              <a:gd name="connsiteY7" fmla="*/ 9995 h 10000"/>
              <a:gd name="connsiteX8" fmla="*/ 0 w 10220"/>
              <a:gd name="connsiteY8" fmla="*/ 10000 h 10000"/>
              <a:gd name="connsiteX0" fmla="*/ 0 w 10220"/>
              <a:gd name="connsiteY0" fmla="*/ 10000 h 10000"/>
              <a:gd name="connsiteX1" fmla="*/ 0 w 10220"/>
              <a:gd name="connsiteY1" fmla="*/ 0 h 10000"/>
              <a:gd name="connsiteX2" fmla="*/ 10219 w 10220"/>
              <a:gd name="connsiteY2" fmla="*/ 0 h 10000"/>
              <a:gd name="connsiteX3" fmla="*/ 10220 w 10220"/>
              <a:gd name="connsiteY3" fmla="*/ 766 h 10000"/>
              <a:gd name="connsiteX4" fmla="*/ 9771 w 10220"/>
              <a:gd name="connsiteY4" fmla="*/ 771 h 10000"/>
              <a:gd name="connsiteX5" fmla="*/ 1391 w 10220"/>
              <a:gd name="connsiteY5" fmla="*/ 773 h 10000"/>
              <a:gd name="connsiteX6" fmla="*/ 435 w 10220"/>
              <a:gd name="connsiteY6" fmla="*/ 2605 h 10000"/>
              <a:gd name="connsiteX7" fmla="*/ 435 w 10220"/>
              <a:gd name="connsiteY7" fmla="*/ 9995 h 10000"/>
              <a:gd name="connsiteX8" fmla="*/ 0 w 10220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75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66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71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23"/>
              <a:gd name="connsiteY0" fmla="*/ 10000 h 10000"/>
              <a:gd name="connsiteX1" fmla="*/ 0 w 10223"/>
              <a:gd name="connsiteY1" fmla="*/ 0 h 10000"/>
              <a:gd name="connsiteX2" fmla="*/ 10223 w 10223"/>
              <a:gd name="connsiteY2" fmla="*/ 0 h 10000"/>
              <a:gd name="connsiteX3" fmla="*/ 10217 w 10223"/>
              <a:gd name="connsiteY3" fmla="*/ 771 h 10000"/>
              <a:gd name="connsiteX4" fmla="*/ 9771 w 10223"/>
              <a:gd name="connsiteY4" fmla="*/ 771 h 10000"/>
              <a:gd name="connsiteX5" fmla="*/ 1391 w 10223"/>
              <a:gd name="connsiteY5" fmla="*/ 773 h 10000"/>
              <a:gd name="connsiteX6" fmla="*/ 435 w 10223"/>
              <a:gd name="connsiteY6" fmla="*/ 2605 h 10000"/>
              <a:gd name="connsiteX7" fmla="*/ 435 w 10223"/>
              <a:gd name="connsiteY7" fmla="*/ 9995 h 10000"/>
              <a:gd name="connsiteX8" fmla="*/ 0 w 10223"/>
              <a:gd name="connsiteY8" fmla="*/ 10000 h 10000"/>
              <a:gd name="connsiteX0" fmla="*/ 0 w 10225"/>
              <a:gd name="connsiteY0" fmla="*/ 10000 h 10000"/>
              <a:gd name="connsiteX1" fmla="*/ 0 w 10225"/>
              <a:gd name="connsiteY1" fmla="*/ 0 h 10000"/>
              <a:gd name="connsiteX2" fmla="*/ 10223 w 10225"/>
              <a:gd name="connsiteY2" fmla="*/ 0 h 10000"/>
              <a:gd name="connsiteX3" fmla="*/ 10225 w 10225"/>
              <a:gd name="connsiteY3" fmla="*/ 771 h 10000"/>
              <a:gd name="connsiteX4" fmla="*/ 9771 w 10225"/>
              <a:gd name="connsiteY4" fmla="*/ 771 h 10000"/>
              <a:gd name="connsiteX5" fmla="*/ 1391 w 10225"/>
              <a:gd name="connsiteY5" fmla="*/ 773 h 10000"/>
              <a:gd name="connsiteX6" fmla="*/ 435 w 10225"/>
              <a:gd name="connsiteY6" fmla="*/ 2605 h 10000"/>
              <a:gd name="connsiteX7" fmla="*/ 435 w 10225"/>
              <a:gd name="connsiteY7" fmla="*/ 9995 h 10000"/>
              <a:gd name="connsiteX8" fmla="*/ 0 w 10225"/>
              <a:gd name="connsiteY8" fmla="*/ 10000 h 10000"/>
              <a:gd name="connsiteX0" fmla="*/ 0 w 10225"/>
              <a:gd name="connsiteY0" fmla="*/ 10000 h 10000"/>
              <a:gd name="connsiteX1" fmla="*/ 0 w 10225"/>
              <a:gd name="connsiteY1" fmla="*/ 0 h 10000"/>
              <a:gd name="connsiteX2" fmla="*/ 10223 w 10225"/>
              <a:gd name="connsiteY2" fmla="*/ 0 h 10000"/>
              <a:gd name="connsiteX3" fmla="*/ 10225 w 10225"/>
              <a:gd name="connsiteY3" fmla="*/ 771 h 10000"/>
              <a:gd name="connsiteX4" fmla="*/ 9771 w 10225"/>
              <a:gd name="connsiteY4" fmla="*/ 771 h 10000"/>
              <a:gd name="connsiteX5" fmla="*/ 1391 w 10225"/>
              <a:gd name="connsiteY5" fmla="*/ 773 h 10000"/>
              <a:gd name="connsiteX6" fmla="*/ 435 w 10225"/>
              <a:gd name="connsiteY6" fmla="*/ 2605 h 10000"/>
              <a:gd name="connsiteX7" fmla="*/ 435 w 10225"/>
              <a:gd name="connsiteY7" fmla="*/ 9995 h 10000"/>
              <a:gd name="connsiteX8" fmla="*/ 0 w 10225"/>
              <a:gd name="connsiteY8" fmla="*/ 10000 h 10000"/>
              <a:gd name="connsiteX0" fmla="*/ 0 w 10226"/>
              <a:gd name="connsiteY0" fmla="*/ 10000 h 10000"/>
              <a:gd name="connsiteX1" fmla="*/ 0 w 10226"/>
              <a:gd name="connsiteY1" fmla="*/ 0 h 10000"/>
              <a:gd name="connsiteX2" fmla="*/ 10226 w 10226"/>
              <a:gd name="connsiteY2" fmla="*/ 0 h 10000"/>
              <a:gd name="connsiteX3" fmla="*/ 10225 w 10226"/>
              <a:gd name="connsiteY3" fmla="*/ 771 h 10000"/>
              <a:gd name="connsiteX4" fmla="*/ 9771 w 10226"/>
              <a:gd name="connsiteY4" fmla="*/ 771 h 10000"/>
              <a:gd name="connsiteX5" fmla="*/ 1391 w 10226"/>
              <a:gd name="connsiteY5" fmla="*/ 773 h 10000"/>
              <a:gd name="connsiteX6" fmla="*/ 435 w 10226"/>
              <a:gd name="connsiteY6" fmla="*/ 2605 h 10000"/>
              <a:gd name="connsiteX7" fmla="*/ 435 w 10226"/>
              <a:gd name="connsiteY7" fmla="*/ 9995 h 10000"/>
              <a:gd name="connsiteX8" fmla="*/ 0 w 10226"/>
              <a:gd name="connsiteY8" fmla="*/ 10000 h 10000"/>
              <a:gd name="connsiteX0" fmla="*/ 0 w 10226"/>
              <a:gd name="connsiteY0" fmla="*/ 10000 h 10000"/>
              <a:gd name="connsiteX1" fmla="*/ 0 w 10226"/>
              <a:gd name="connsiteY1" fmla="*/ 0 h 10000"/>
              <a:gd name="connsiteX2" fmla="*/ 10226 w 10226"/>
              <a:gd name="connsiteY2" fmla="*/ 0 h 10000"/>
              <a:gd name="connsiteX3" fmla="*/ 10225 w 10226"/>
              <a:gd name="connsiteY3" fmla="*/ 771 h 10000"/>
              <a:gd name="connsiteX4" fmla="*/ 9771 w 10226"/>
              <a:gd name="connsiteY4" fmla="*/ 771 h 10000"/>
              <a:gd name="connsiteX5" fmla="*/ 1391 w 10226"/>
              <a:gd name="connsiteY5" fmla="*/ 773 h 10000"/>
              <a:gd name="connsiteX6" fmla="*/ 435 w 10226"/>
              <a:gd name="connsiteY6" fmla="*/ 2605 h 10000"/>
              <a:gd name="connsiteX7" fmla="*/ 435 w 10226"/>
              <a:gd name="connsiteY7" fmla="*/ 9995 h 10000"/>
              <a:gd name="connsiteX8" fmla="*/ 0 w 10226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6" h="1000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44726" tIns="22363" rIns="44726" bIns="22363"/>
          <a:lstStyle/>
          <a:p>
            <a:pPr defTabSz="228611">
              <a:defRPr/>
            </a:pPr>
            <a:endParaRPr lang="en-US" sz="881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F2F7262C-BA32-45B9-949B-3D23868015C6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0" y="2501503"/>
            <a:ext cx="4572000" cy="2641997"/>
          </a:xfrm>
          <a:custGeom>
            <a:avLst/>
            <a:gdLst>
              <a:gd name="T0" fmla="*/ 0 w 3840"/>
              <a:gd name="T1" fmla="*/ 2161 h 2161"/>
              <a:gd name="T2" fmla="*/ 0 w 3840"/>
              <a:gd name="T3" fmla="*/ 0 h 2161"/>
              <a:gd name="T4" fmla="*/ 3840 w 3840"/>
              <a:gd name="T5" fmla="*/ 0 h 2161"/>
              <a:gd name="T6" fmla="*/ 3840 w 3840"/>
              <a:gd name="T7" fmla="*/ 167 h 2161"/>
              <a:gd name="T8" fmla="*/ 534 w 3840"/>
              <a:gd name="T9" fmla="*/ 167 h 2161"/>
              <a:gd name="T10" fmla="*/ 167 w 3840"/>
              <a:gd name="T11" fmla="*/ 563 h 2161"/>
              <a:gd name="T12" fmla="*/ 167 w 3840"/>
              <a:gd name="T13" fmla="*/ 2160 h 2161"/>
              <a:gd name="T14" fmla="*/ 0 w 3840"/>
              <a:gd name="T15" fmla="*/ 2161 h 2161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1391 w 10219"/>
              <a:gd name="connsiteY4" fmla="*/ 773 h 10000"/>
              <a:gd name="connsiteX5" fmla="*/ 435 w 10219"/>
              <a:gd name="connsiteY5" fmla="*/ 2605 h 10000"/>
              <a:gd name="connsiteX6" fmla="*/ 435 w 10219"/>
              <a:gd name="connsiteY6" fmla="*/ 9995 h 10000"/>
              <a:gd name="connsiteX7" fmla="*/ 0 w 10219"/>
              <a:gd name="connsiteY7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9216 w 10219"/>
              <a:gd name="connsiteY4" fmla="*/ 790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1391 w 10219"/>
              <a:gd name="connsiteY4" fmla="*/ 773 h 10000"/>
              <a:gd name="connsiteX5" fmla="*/ 435 w 10219"/>
              <a:gd name="connsiteY5" fmla="*/ 2605 h 10000"/>
              <a:gd name="connsiteX6" fmla="*/ 435 w 10219"/>
              <a:gd name="connsiteY6" fmla="*/ 9995 h 10000"/>
              <a:gd name="connsiteX7" fmla="*/ 0 w 10219"/>
              <a:gd name="connsiteY7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000 w 10219"/>
              <a:gd name="connsiteY3" fmla="*/ 773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20"/>
              <a:gd name="connsiteY0" fmla="*/ 10000 h 10000"/>
              <a:gd name="connsiteX1" fmla="*/ 0 w 10220"/>
              <a:gd name="connsiteY1" fmla="*/ 0 h 10000"/>
              <a:gd name="connsiteX2" fmla="*/ 10219 w 10220"/>
              <a:gd name="connsiteY2" fmla="*/ 0 h 10000"/>
              <a:gd name="connsiteX3" fmla="*/ 10220 w 10220"/>
              <a:gd name="connsiteY3" fmla="*/ 761 h 10000"/>
              <a:gd name="connsiteX4" fmla="*/ 9771 w 10220"/>
              <a:gd name="connsiteY4" fmla="*/ 771 h 10000"/>
              <a:gd name="connsiteX5" fmla="*/ 1391 w 10220"/>
              <a:gd name="connsiteY5" fmla="*/ 773 h 10000"/>
              <a:gd name="connsiteX6" fmla="*/ 435 w 10220"/>
              <a:gd name="connsiteY6" fmla="*/ 2605 h 10000"/>
              <a:gd name="connsiteX7" fmla="*/ 435 w 10220"/>
              <a:gd name="connsiteY7" fmla="*/ 9995 h 10000"/>
              <a:gd name="connsiteX8" fmla="*/ 0 w 10220"/>
              <a:gd name="connsiteY8" fmla="*/ 10000 h 10000"/>
              <a:gd name="connsiteX0" fmla="*/ 0 w 10220"/>
              <a:gd name="connsiteY0" fmla="*/ 10000 h 10000"/>
              <a:gd name="connsiteX1" fmla="*/ 0 w 10220"/>
              <a:gd name="connsiteY1" fmla="*/ 0 h 10000"/>
              <a:gd name="connsiteX2" fmla="*/ 10219 w 10220"/>
              <a:gd name="connsiteY2" fmla="*/ 0 h 10000"/>
              <a:gd name="connsiteX3" fmla="*/ 10220 w 10220"/>
              <a:gd name="connsiteY3" fmla="*/ 766 h 10000"/>
              <a:gd name="connsiteX4" fmla="*/ 9771 w 10220"/>
              <a:gd name="connsiteY4" fmla="*/ 771 h 10000"/>
              <a:gd name="connsiteX5" fmla="*/ 1391 w 10220"/>
              <a:gd name="connsiteY5" fmla="*/ 773 h 10000"/>
              <a:gd name="connsiteX6" fmla="*/ 435 w 10220"/>
              <a:gd name="connsiteY6" fmla="*/ 2605 h 10000"/>
              <a:gd name="connsiteX7" fmla="*/ 435 w 10220"/>
              <a:gd name="connsiteY7" fmla="*/ 9995 h 10000"/>
              <a:gd name="connsiteX8" fmla="*/ 0 w 10220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75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66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19"/>
              <a:gd name="connsiteY0" fmla="*/ 10000 h 10000"/>
              <a:gd name="connsiteX1" fmla="*/ 0 w 10219"/>
              <a:gd name="connsiteY1" fmla="*/ 0 h 10000"/>
              <a:gd name="connsiteX2" fmla="*/ 10219 w 10219"/>
              <a:gd name="connsiteY2" fmla="*/ 0 h 10000"/>
              <a:gd name="connsiteX3" fmla="*/ 10217 w 10219"/>
              <a:gd name="connsiteY3" fmla="*/ 771 h 10000"/>
              <a:gd name="connsiteX4" fmla="*/ 9771 w 10219"/>
              <a:gd name="connsiteY4" fmla="*/ 771 h 10000"/>
              <a:gd name="connsiteX5" fmla="*/ 1391 w 10219"/>
              <a:gd name="connsiteY5" fmla="*/ 773 h 10000"/>
              <a:gd name="connsiteX6" fmla="*/ 435 w 10219"/>
              <a:gd name="connsiteY6" fmla="*/ 2605 h 10000"/>
              <a:gd name="connsiteX7" fmla="*/ 435 w 10219"/>
              <a:gd name="connsiteY7" fmla="*/ 9995 h 10000"/>
              <a:gd name="connsiteX8" fmla="*/ 0 w 10219"/>
              <a:gd name="connsiteY8" fmla="*/ 10000 h 10000"/>
              <a:gd name="connsiteX0" fmla="*/ 0 w 10223"/>
              <a:gd name="connsiteY0" fmla="*/ 10000 h 10000"/>
              <a:gd name="connsiteX1" fmla="*/ 0 w 10223"/>
              <a:gd name="connsiteY1" fmla="*/ 0 h 10000"/>
              <a:gd name="connsiteX2" fmla="*/ 10223 w 10223"/>
              <a:gd name="connsiteY2" fmla="*/ 0 h 10000"/>
              <a:gd name="connsiteX3" fmla="*/ 10217 w 10223"/>
              <a:gd name="connsiteY3" fmla="*/ 771 h 10000"/>
              <a:gd name="connsiteX4" fmla="*/ 9771 w 10223"/>
              <a:gd name="connsiteY4" fmla="*/ 771 h 10000"/>
              <a:gd name="connsiteX5" fmla="*/ 1391 w 10223"/>
              <a:gd name="connsiteY5" fmla="*/ 773 h 10000"/>
              <a:gd name="connsiteX6" fmla="*/ 435 w 10223"/>
              <a:gd name="connsiteY6" fmla="*/ 2605 h 10000"/>
              <a:gd name="connsiteX7" fmla="*/ 435 w 10223"/>
              <a:gd name="connsiteY7" fmla="*/ 9995 h 10000"/>
              <a:gd name="connsiteX8" fmla="*/ 0 w 10223"/>
              <a:gd name="connsiteY8" fmla="*/ 10000 h 10000"/>
              <a:gd name="connsiteX0" fmla="*/ 0 w 10225"/>
              <a:gd name="connsiteY0" fmla="*/ 10000 h 10000"/>
              <a:gd name="connsiteX1" fmla="*/ 0 w 10225"/>
              <a:gd name="connsiteY1" fmla="*/ 0 h 10000"/>
              <a:gd name="connsiteX2" fmla="*/ 10223 w 10225"/>
              <a:gd name="connsiteY2" fmla="*/ 0 h 10000"/>
              <a:gd name="connsiteX3" fmla="*/ 10225 w 10225"/>
              <a:gd name="connsiteY3" fmla="*/ 771 h 10000"/>
              <a:gd name="connsiteX4" fmla="*/ 9771 w 10225"/>
              <a:gd name="connsiteY4" fmla="*/ 771 h 10000"/>
              <a:gd name="connsiteX5" fmla="*/ 1391 w 10225"/>
              <a:gd name="connsiteY5" fmla="*/ 773 h 10000"/>
              <a:gd name="connsiteX6" fmla="*/ 435 w 10225"/>
              <a:gd name="connsiteY6" fmla="*/ 2605 h 10000"/>
              <a:gd name="connsiteX7" fmla="*/ 435 w 10225"/>
              <a:gd name="connsiteY7" fmla="*/ 9995 h 10000"/>
              <a:gd name="connsiteX8" fmla="*/ 0 w 10225"/>
              <a:gd name="connsiteY8" fmla="*/ 10000 h 10000"/>
              <a:gd name="connsiteX0" fmla="*/ 0 w 10225"/>
              <a:gd name="connsiteY0" fmla="*/ 10000 h 10000"/>
              <a:gd name="connsiteX1" fmla="*/ 0 w 10225"/>
              <a:gd name="connsiteY1" fmla="*/ 0 h 10000"/>
              <a:gd name="connsiteX2" fmla="*/ 10223 w 10225"/>
              <a:gd name="connsiteY2" fmla="*/ 0 h 10000"/>
              <a:gd name="connsiteX3" fmla="*/ 10225 w 10225"/>
              <a:gd name="connsiteY3" fmla="*/ 771 h 10000"/>
              <a:gd name="connsiteX4" fmla="*/ 9771 w 10225"/>
              <a:gd name="connsiteY4" fmla="*/ 771 h 10000"/>
              <a:gd name="connsiteX5" fmla="*/ 1391 w 10225"/>
              <a:gd name="connsiteY5" fmla="*/ 773 h 10000"/>
              <a:gd name="connsiteX6" fmla="*/ 435 w 10225"/>
              <a:gd name="connsiteY6" fmla="*/ 2605 h 10000"/>
              <a:gd name="connsiteX7" fmla="*/ 435 w 10225"/>
              <a:gd name="connsiteY7" fmla="*/ 9995 h 10000"/>
              <a:gd name="connsiteX8" fmla="*/ 0 w 10225"/>
              <a:gd name="connsiteY8" fmla="*/ 10000 h 10000"/>
              <a:gd name="connsiteX0" fmla="*/ 0 w 10226"/>
              <a:gd name="connsiteY0" fmla="*/ 10000 h 10000"/>
              <a:gd name="connsiteX1" fmla="*/ 0 w 10226"/>
              <a:gd name="connsiteY1" fmla="*/ 0 h 10000"/>
              <a:gd name="connsiteX2" fmla="*/ 10226 w 10226"/>
              <a:gd name="connsiteY2" fmla="*/ 0 h 10000"/>
              <a:gd name="connsiteX3" fmla="*/ 10225 w 10226"/>
              <a:gd name="connsiteY3" fmla="*/ 771 h 10000"/>
              <a:gd name="connsiteX4" fmla="*/ 9771 w 10226"/>
              <a:gd name="connsiteY4" fmla="*/ 771 h 10000"/>
              <a:gd name="connsiteX5" fmla="*/ 1391 w 10226"/>
              <a:gd name="connsiteY5" fmla="*/ 773 h 10000"/>
              <a:gd name="connsiteX6" fmla="*/ 435 w 10226"/>
              <a:gd name="connsiteY6" fmla="*/ 2605 h 10000"/>
              <a:gd name="connsiteX7" fmla="*/ 435 w 10226"/>
              <a:gd name="connsiteY7" fmla="*/ 9995 h 10000"/>
              <a:gd name="connsiteX8" fmla="*/ 0 w 10226"/>
              <a:gd name="connsiteY8" fmla="*/ 10000 h 10000"/>
              <a:gd name="connsiteX0" fmla="*/ 0 w 10226"/>
              <a:gd name="connsiteY0" fmla="*/ 10000 h 10000"/>
              <a:gd name="connsiteX1" fmla="*/ 0 w 10226"/>
              <a:gd name="connsiteY1" fmla="*/ 0 h 10000"/>
              <a:gd name="connsiteX2" fmla="*/ 10226 w 10226"/>
              <a:gd name="connsiteY2" fmla="*/ 0 h 10000"/>
              <a:gd name="connsiteX3" fmla="*/ 10225 w 10226"/>
              <a:gd name="connsiteY3" fmla="*/ 771 h 10000"/>
              <a:gd name="connsiteX4" fmla="*/ 9771 w 10226"/>
              <a:gd name="connsiteY4" fmla="*/ 771 h 10000"/>
              <a:gd name="connsiteX5" fmla="*/ 1391 w 10226"/>
              <a:gd name="connsiteY5" fmla="*/ 773 h 10000"/>
              <a:gd name="connsiteX6" fmla="*/ 435 w 10226"/>
              <a:gd name="connsiteY6" fmla="*/ 2605 h 10000"/>
              <a:gd name="connsiteX7" fmla="*/ 435 w 10226"/>
              <a:gd name="connsiteY7" fmla="*/ 9995 h 10000"/>
              <a:gd name="connsiteX8" fmla="*/ 0 w 10226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6" h="1000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44726" tIns="22363" rIns="44726" bIns="22363"/>
          <a:lstStyle/>
          <a:p>
            <a:pPr defTabSz="228611">
              <a:defRPr/>
            </a:pPr>
            <a:endParaRPr lang="en-US" sz="881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4573191" y="527448"/>
            <a:ext cx="1577578" cy="1139428"/>
            <a:chOff x="5792788" y="531813"/>
            <a:chExt cx="2103438" cy="1519238"/>
          </a:xfrm>
        </p:grpSpPr>
        <p:sp>
          <p:nvSpPr>
            <p:cNvPr id="137266" name="Freeform 8"/>
            <p:cNvSpPr>
              <a:spLocks/>
            </p:cNvSpPr>
            <p:nvPr/>
          </p:nvSpPr>
          <p:spPr bwMode="auto">
            <a:xfrm>
              <a:off x="5792788" y="712788"/>
              <a:ext cx="2065338" cy="1338263"/>
            </a:xfrm>
            <a:custGeom>
              <a:avLst/>
              <a:gdLst>
                <a:gd name="T0" fmla="*/ 0 w 1301"/>
                <a:gd name="T1" fmla="*/ 2147483646 h 843"/>
                <a:gd name="T2" fmla="*/ 0 w 1301"/>
                <a:gd name="T3" fmla="*/ 2147483646 h 843"/>
                <a:gd name="T4" fmla="*/ 2147483646 w 1301"/>
                <a:gd name="T5" fmla="*/ 2147483646 h 843"/>
                <a:gd name="T6" fmla="*/ 2147483646 w 1301"/>
                <a:gd name="T7" fmla="*/ 0 h 843"/>
                <a:gd name="T8" fmla="*/ 2147483646 w 1301"/>
                <a:gd name="T9" fmla="*/ 0 h 843"/>
                <a:gd name="T10" fmla="*/ 2147483646 w 1301"/>
                <a:gd name="T11" fmla="*/ 2147483646 h 843"/>
                <a:gd name="T12" fmla="*/ 2147483646 w 1301"/>
                <a:gd name="T13" fmla="*/ 2147483646 h 843"/>
                <a:gd name="T14" fmla="*/ 2147483646 w 1301"/>
                <a:gd name="T15" fmla="*/ 2147483646 h 843"/>
                <a:gd name="T16" fmla="*/ 2147483646 w 1301"/>
                <a:gd name="T17" fmla="*/ 2147483646 h 843"/>
                <a:gd name="T18" fmla="*/ 2147483646 w 1301"/>
                <a:gd name="T19" fmla="*/ 2147483646 h 843"/>
                <a:gd name="T20" fmla="*/ 2147483646 w 1301"/>
                <a:gd name="T21" fmla="*/ 2147483646 h 843"/>
                <a:gd name="T22" fmla="*/ 2147483646 w 1301"/>
                <a:gd name="T23" fmla="*/ 2147483646 h 843"/>
                <a:gd name="T24" fmla="*/ 2147483646 w 1301"/>
                <a:gd name="T25" fmla="*/ 2147483646 h 843"/>
                <a:gd name="T26" fmla="*/ 2147483646 w 1301"/>
                <a:gd name="T27" fmla="*/ 2147483646 h 843"/>
                <a:gd name="T28" fmla="*/ 2147483646 w 1301"/>
                <a:gd name="T29" fmla="*/ 2147483646 h 843"/>
                <a:gd name="T30" fmla="*/ 2147483646 w 1301"/>
                <a:gd name="T31" fmla="*/ 2147483646 h 843"/>
                <a:gd name="T32" fmla="*/ 2147483646 w 1301"/>
                <a:gd name="T33" fmla="*/ 2147483646 h 843"/>
                <a:gd name="T34" fmla="*/ 2147483646 w 1301"/>
                <a:gd name="T35" fmla="*/ 2147483646 h 843"/>
                <a:gd name="T36" fmla="*/ 2147483646 w 1301"/>
                <a:gd name="T37" fmla="*/ 2147483646 h 843"/>
                <a:gd name="T38" fmla="*/ 2147483646 w 1301"/>
                <a:gd name="T39" fmla="*/ 2147483646 h 843"/>
                <a:gd name="T40" fmla="*/ 2147483646 w 1301"/>
                <a:gd name="T41" fmla="*/ 2147483646 h 843"/>
                <a:gd name="T42" fmla="*/ 2147483646 w 1301"/>
                <a:gd name="T43" fmla="*/ 2147483646 h 843"/>
                <a:gd name="T44" fmla="*/ 2147483646 w 1301"/>
                <a:gd name="T45" fmla="*/ 2147483646 h 843"/>
                <a:gd name="T46" fmla="*/ 2147483646 w 1301"/>
                <a:gd name="T47" fmla="*/ 2147483646 h 843"/>
                <a:gd name="T48" fmla="*/ 2147483646 w 1301"/>
                <a:gd name="T49" fmla="*/ 2147483646 h 843"/>
                <a:gd name="T50" fmla="*/ 2147483646 w 1301"/>
                <a:gd name="T51" fmla="*/ 2147483646 h 843"/>
                <a:gd name="T52" fmla="*/ 2147483646 w 1301"/>
                <a:gd name="T53" fmla="*/ 2147483646 h 843"/>
                <a:gd name="T54" fmla="*/ 2147483646 w 1301"/>
                <a:gd name="T55" fmla="*/ 2147483646 h 843"/>
                <a:gd name="T56" fmla="*/ 2147483646 w 1301"/>
                <a:gd name="T57" fmla="*/ 2147483646 h 843"/>
                <a:gd name="T58" fmla="*/ 2147483646 w 1301"/>
                <a:gd name="T59" fmla="*/ 2147483646 h 843"/>
                <a:gd name="T60" fmla="*/ 2147483646 w 1301"/>
                <a:gd name="T61" fmla="*/ 2147483646 h 843"/>
                <a:gd name="T62" fmla="*/ 2147483646 w 1301"/>
                <a:gd name="T63" fmla="*/ 2147483646 h 843"/>
                <a:gd name="T64" fmla="*/ 2147483646 w 1301"/>
                <a:gd name="T65" fmla="*/ 2147483646 h 843"/>
                <a:gd name="T66" fmla="*/ 2147483646 w 1301"/>
                <a:gd name="T67" fmla="*/ 2147483646 h 843"/>
                <a:gd name="T68" fmla="*/ 2147483646 w 1301"/>
                <a:gd name="T69" fmla="*/ 2147483646 h 843"/>
                <a:gd name="T70" fmla="*/ 2147483646 w 1301"/>
                <a:gd name="T71" fmla="*/ 2147483646 h 843"/>
                <a:gd name="T72" fmla="*/ 2147483646 w 1301"/>
                <a:gd name="T73" fmla="*/ 2147483646 h 843"/>
                <a:gd name="T74" fmla="*/ 2147483646 w 1301"/>
                <a:gd name="T75" fmla="*/ 2147483646 h 843"/>
                <a:gd name="T76" fmla="*/ 2147483646 w 1301"/>
                <a:gd name="T77" fmla="*/ 2147483646 h 843"/>
                <a:gd name="T78" fmla="*/ 2147483646 w 1301"/>
                <a:gd name="T79" fmla="*/ 2147483646 h 843"/>
                <a:gd name="T80" fmla="*/ 2147483646 w 1301"/>
                <a:gd name="T81" fmla="*/ 2147483646 h 843"/>
                <a:gd name="T82" fmla="*/ 2147483646 w 1301"/>
                <a:gd name="T83" fmla="*/ 2147483646 h 843"/>
                <a:gd name="T84" fmla="*/ 2147483646 w 1301"/>
                <a:gd name="T85" fmla="*/ 2147483646 h 843"/>
                <a:gd name="T86" fmla="*/ 2147483646 w 1301"/>
                <a:gd name="T87" fmla="*/ 2147483646 h 843"/>
                <a:gd name="T88" fmla="*/ 0 w 1301"/>
                <a:gd name="T89" fmla="*/ 2147483646 h 8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1" h="843">
                  <a:moveTo>
                    <a:pt x="0" y="8"/>
                  </a:moveTo>
                  <a:lnTo>
                    <a:pt x="0" y="8"/>
                  </a:lnTo>
                  <a:lnTo>
                    <a:pt x="88" y="2"/>
                  </a:lnTo>
                  <a:lnTo>
                    <a:pt x="176" y="0"/>
                  </a:lnTo>
                  <a:lnTo>
                    <a:pt x="256" y="2"/>
                  </a:lnTo>
                  <a:lnTo>
                    <a:pt x="336" y="8"/>
                  </a:lnTo>
                  <a:lnTo>
                    <a:pt x="416" y="16"/>
                  </a:lnTo>
                  <a:lnTo>
                    <a:pt x="492" y="30"/>
                  </a:lnTo>
                  <a:lnTo>
                    <a:pt x="570" y="46"/>
                  </a:lnTo>
                  <a:lnTo>
                    <a:pt x="644" y="66"/>
                  </a:lnTo>
                  <a:lnTo>
                    <a:pt x="718" y="90"/>
                  </a:lnTo>
                  <a:lnTo>
                    <a:pt x="790" y="116"/>
                  </a:lnTo>
                  <a:lnTo>
                    <a:pt x="860" y="146"/>
                  </a:lnTo>
                  <a:lnTo>
                    <a:pt x="930" y="178"/>
                  </a:lnTo>
                  <a:lnTo>
                    <a:pt x="996" y="214"/>
                  </a:lnTo>
                  <a:lnTo>
                    <a:pt x="1062" y="252"/>
                  </a:lnTo>
                  <a:lnTo>
                    <a:pt x="1124" y="294"/>
                  </a:lnTo>
                  <a:lnTo>
                    <a:pt x="1185" y="338"/>
                  </a:lnTo>
                  <a:lnTo>
                    <a:pt x="1245" y="386"/>
                  </a:lnTo>
                  <a:lnTo>
                    <a:pt x="1301" y="434"/>
                  </a:lnTo>
                  <a:lnTo>
                    <a:pt x="1154" y="670"/>
                  </a:lnTo>
                  <a:lnTo>
                    <a:pt x="888" y="843"/>
                  </a:lnTo>
                  <a:lnTo>
                    <a:pt x="852" y="813"/>
                  </a:lnTo>
                  <a:lnTo>
                    <a:pt x="814" y="783"/>
                  </a:lnTo>
                  <a:lnTo>
                    <a:pt x="774" y="756"/>
                  </a:lnTo>
                  <a:lnTo>
                    <a:pt x="734" y="730"/>
                  </a:lnTo>
                  <a:lnTo>
                    <a:pt x="692" y="706"/>
                  </a:lnTo>
                  <a:lnTo>
                    <a:pt x="648" y="684"/>
                  </a:lnTo>
                  <a:lnTo>
                    <a:pt x="604" y="664"/>
                  </a:lnTo>
                  <a:lnTo>
                    <a:pt x="558" y="646"/>
                  </a:lnTo>
                  <a:lnTo>
                    <a:pt x="512" y="630"/>
                  </a:lnTo>
                  <a:lnTo>
                    <a:pt x="466" y="616"/>
                  </a:lnTo>
                  <a:lnTo>
                    <a:pt x="418" y="602"/>
                  </a:lnTo>
                  <a:lnTo>
                    <a:pt x="368" y="592"/>
                  </a:lnTo>
                  <a:lnTo>
                    <a:pt x="320" y="584"/>
                  </a:lnTo>
                  <a:lnTo>
                    <a:pt x="268" y="578"/>
                  </a:lnTo>
                  <a:lnTo>
                    <a:pt x="218" y="576"/>
                  </a:lnTo>
                  <a:lnTo>
                    <a:pt x="166" y="574"/>
                  </a:lnTo>
                  <a:lnTo>
                    <a:pt x="120" y="576"/>
                  </a:lnTo>
                  <a:lnTo>
                    <a:pt x="74" y="578"/>
                  </a:lnTo>
                  <a:lnTo>
                    <a:pt x="94" y="26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1350"/>
            </a:p>
          </p:txBody>
        </p:sp>
        <p:sp>
          <p:nvSpPr>
            <p:cNvPr id="137267" name="Freeform 12"/>
            <p:cNvSpPr>
              <a:spLocks/>
            </p:cNvSpPr>
            <p:nvPr/>
          </p:nvSpPr>
          <p:spPr bwMode="auto">
            <a:xfrm>
              <a:off x="6910388" y="531813"/>
              <a:ext cx="985838" cy="987425"/>
            </a:xfrm>
            <a:custGeom>
              <a:avLst/>
              <a:gdLst>
                <a:gd name="T0" fmla="*/ 2147483646 w 621"/>
                <a:gd name="T1" fmla="*/ 0 h 622"/>
                <a:gd name="T2" fmla="*/ 2147483646 w 621"/>
                <a:gd name="T3" fmla="*/ 2147483646 h 622"/>
                <a:gd name="T4" fmla="*/ 2147483646 w 621"/>
                <a:gd name="T5" fmla="*/ 2147483646 h 622"/>
                <a:gd name="T6" fmla="*/ 2147483646 w 621"/>
                <a:gd name="T7" fmla="*/ 2147483646 h 622"/>
                <a:gd name="T8" fmla="*/ 2147483646 w 621"/>
                <a:gd name="T9" fmla="*/ 2147483646 h 622"/>
                <a:gd name="T10" fmla="*/ 2147483646 w 621"/>
                <a:gd name="T11" fmla="*/ 2147483646 h 622"/>
                <a:gd name="T12" fmla="*/ 2147483646 w 621"/>
                <a:gd name="T13" fmla="*/ 2147483646 h 622"/>
                <a:gd name="T14" fmla="*/ 2147483646 w 621"/>
                <a:gd name="T15" fmla="*/ 2147483646 h 622"/>
                <a:gd name="T16" fmla="*/ 0 w 621"/>
                <a:gd name="T17" fmla="*/ 2147483646 h 622"/>
                <a:gd name="T18" fmla="*/ 2147483646 w 621"/>
                <a:gd name="T19" fmla="*/ 2147483646 h 622"/>
                <a:gd name="T20" fmla="*/ 2147483646 w 621"/>
                <a:gd name="T21" fmla="*/ 2147483646 h 622"/>
                <a:gd name="T22" fmla="*/ 2147483646 w 621"/>
                <a:gd name="T23" fmla="*/ 2147483646 h 622"/>
                <a:gd name="T24" fmla="*/ 2147483646 w 621"/>
                <a:gd name="T25" fmla="*/ 2147483646 h 622"/>
                <a:gd name="T26" fmla="*/ 2147483646 w 621"/>
                <a:gd name="T27" fmla="*/ 2147483646 h 622"/>
                <a:gd name="T28" fmla="*/ 2147483646 w 621"/>
                <a:gd name="T29" fmla="*/ 2147483646 h 622"/>
                <a:gd name="T30" fmla="*/ 2147483646 w 621"/>
                <a:gd name="T31" fmla="*/ 2147483646 h 622"/>
                <a:gd name="T32" fmla="*/ 2147483646 w 621"/>
                <a:gd name="T33" fmla="*/ 2147483646 h 622"/>
                <a:gd name="T34" fmla="*/ 2147483646 w 621"/>
                <a:gd name="T35" fmla="*/ 2147483646 h 622"/>
                <a:gd name="T36" fmla="*/ 2147483646 w 621"/>
                <a:gd name="T37" fmla="*/ 2147483646 h 622"/>
                <a:gd name="T38" fmla="*/ 2147483646 w 621"/>
                <a:gd name="T39" fmla="*/ 2147483646 h 622"/>
                <a:gd name="T40" fmla="*/ 2147483646 w 621"/>
                <a:gd name="T41" fmla="*/ 2147483646 h 622"/>
                <a:gd name="T42" fmla="*/ 2147483646 w 621"/>
                <a:gd name="T43" fmla="*/ 2147483646 h 622"/>
                <a:gd name="T44" fmla="*/ 2147483646 w 621"/>
                <a:gd name="T45" fmla="*/ 2147483646 h 622"/>
                <a:gd name="T46" fmla="*/ 2147483646 w 621"/>
                <a:gd name="T47" fmla="*/ 2147483646 h 622"/>
                <a:gd name="T48" fmla="*/ 2147483646 w 621"/>
                <a:gd name="T49" fmla="*/ 2147483646 h 622"/>
                <a:gd name="T50" fmla="*/ 2147483646 w 621"/>
                <a:gd name="T51" fmla="*/ 2147483646 h 622"/>
                <a:gd name="T52" fmla="*/ 2147483646 w 621"/>
                <a:gd name="T53" fmla="*/ 2147483646 h 622"/>
                <a:gd name="T54" fmla="*/ 2147483646 w 621"/>
                <a:gd name="T55" fmla="*/ 2147483646 h 622"/>
                <a:gd name="T56" fmla="*/ 2147483646 w 621"/>
                <a:gd name="T57" fmla="*/ 2147483646 h 622"/>
                <a:gd name="T58" fmla="*/ 2147483646 w 621"/>
                <a:gd name="T59" fmla="*/ 2147483646 h 622"/>
                <a:gd name="T60" fmla="*/ 2147483646 w 621"/>
                <a:gd name="T61" fmla="*/ 2147483646 h 622"/>
                <a:gd name="T62" fmla="*/ 2147483646 w 621"/>
                <a:gd name="T63" fmla="*/ 2147483646 h 622"/>
                <a:gd name="T64" fmla="*/ 2147483646 w 621"/>
                <a:gd name="T65" fmla="*/ 2147483646 h 622"/>
                <a:gd name="T66" fmla="*/ 2147483646 w 621"/>
                <a:gd name="T67" fmla="*/ 0 h 6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1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6" y="40"/>
                  </a:lnTo>
                  <a:lnTo>
                    <a:pt x="130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6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4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5" y="582"/>
                  </a:lnTo>
                  <a:lnTo>
                    <a:pt x="489" y="566"/>
                  </a:lnTo>
                  <a:lnTo>
                    <a:pt x="513" y="546"/>
                  </a:lnTo>
                  <a:lnTo>
                    <a:pt x="535" y="526"/>
                  </a:lnTo>
                  <a:lnTo>
                    <a:pt x="555" y="504"/>
                  </a:lnTo>
                  <a:lnTo>
                    <a:pt x="571" y="480"/>
                  </a:lnTo>
                  <a:lnTo>
                    <a:pt x="587" y="454"/>
                  </a:lnTo>
                  <a:lnTo>
                    <a:pt x="599" y="426"/>
                  </a:lnTo>
                  <a:lnTo>
                    <a:pt x="609" y="396"/>
                  </a:lnTo>
                  <a:lnTo>
                    <a:pt x="615" y="366"/>
                  </a:lnTo>
                  <a:lnTo>
                    <a:pt x="619" y="336"/>
                  </a:lnTo>
                  <a:lnTo>
                    <a:pt x="621" y="304"/>
                  </a:lnTo>
                  <a:lnTo>
                    <a:pt x="619" y="272"/>
                  </a:lnTo>
                  <a:lnTo>
                    <a:pt x="613" y="242"/>
                  </a:lnTo>
                  <a:lnTo>
                    <a:pt x="605" y="212"/>
                  </a:lnTo>
                  <a:lnTo>
                    <a:pt x="593" y="184"/>
                  </a:lnTo>
                  <a:lnTo>
                    <a:pt x="579" y="156"/>
                  </a:lnTo>
                  <a:lnTo>
                    <a:pt x="563" y="132"/>
                  </a:lnTo>
                  <a:lnTo>
                    <a:pt x="545" y="108"/>
                  </a:lnTo>
                  <a:lnTo>
                    <a:pt x="525" y="86"/>
                  </a:lnTo>
                  <a:lnTo>
                    <a:pt x="503" y="66"/>
                  </a:lnTo>
                  <a:lnTo>
                    <a:pt x="477" y="50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1350"/>
            </a:p>
          </p:txBody>
        </p:sp>
        <p:sp>
          <p:nvSpPr>
            <p:cNvPr id="137268" name="Freeform 14"/>
            <p:cNvSpPr>
              <a:spLocks/>
            </p:cNvSpPr>
            <p:nvPr/>
          </p:nvSpPr>
          <p:spPr bwMode="auto">
            <a:xfrm>
              <a:off x="7043738" y="665163"/>
              <a:ext cx="719138" cy="720725"/>
            </a:xfrm>
            <a:custGeom>
              <a:avLst/>
              <a:gdLst>
                <a:gd name="T0" fmla="*/ 2147483646 w 453"/>
                <a:gd name="T1" fmla="*/ 0 h 454"/>
                <a:gd name="T2" fmla="*/ 2147483646 w 453"/>
                <a:gd name="T3" fmla="*/ 2147483646 h 454"/>
                <a:gd name="T4" fmla="*/ 2147483646 w 453"/>
                <a:gd name="T5" fmla="*/ 2147483646 h 454"/>
                <a:gd name="T6" fmla="*/ 2147483646 w 453"/>
                <a:gd name="T7" fmla="*/ 2147483646 h 454"/>
                <a:gd name="T8" fmla="*/ 2147483646 w 453"/>
                <a:gd name="T9" fmla="*/ 2147483646 h 454"/>
                <a:gd name="T10" fmla="*/ 2147483646 w 453"/>
                <a:gd name="T11" fmla="*/ 2147483646 h 454"/>
                <a:gd name="T12" fmla="*/ 2147483646 w 453"/>
                <a:gd name="T13" fmla="*/ 2147483646 h 454"/>
                <a:gd name="T14" fmla="*/ 2147483646 w 453"/>
                <a:gd name="T15" fmla="*/ 2147483646 h 454"/>
                <a:gd name="T16" fmla="*/ 0 w 453"/>
                <a:gd name="T17" fmla="*/ 2147483646 h 454"/>
                <a:gd name="T18" fmla="*/ 2147483646 w 453"/>
                <a:gd name="T19" fmla="*/ 2147483646 h 454"/>
                <a:gd name="T20" fmla="*/ 2147483646 w 453"/>
                <a:gd name="T21" fmla="*/ 2147483646 h 454"/>
                <a:gd name="T22" fmla="*/ 2147483646 w 453"/>
                <a:gd name="T23" fmla="*/ 2147483646 h 454"/>
                <a:gd name="T24" fmla="*/ 2147483646 w 453"/>
                <a:gd name="T25" fmla="*/ 2147483646 h 454"/>
                <a:gd name="T26" fmla="*/ 2147483646 w 453"/>
                <a:gd name="T27" fmla="*/ 2147483646 h 454"/>
                <a:gd name="T28" fmla="*/ 2147483646 w 453"/>
                <a:gd name="T29" fmla="*/ 2147483646 h 454"/>
                <a:gd name="T30" fmla="*/ 2147483646 w 453"/>
                <a:gd name="T31" fmla="*/ 2147483646 h 454"/>
                <a:gd name="T32" fmla="*/ 2147483646 w 453"/>
                <a:gd name="T33" fmla="*/ 2147483646 h 454"/>
                <a:gd name="T34" fmla="*/ 2147483646 w 453"/>
                <a:gd name="T35" fmla="*/ 2147483646 h 454"/>
                <a:gd name="T36" fmla="*/ 2147483646 w 453"/>
                <a:gd name="T37" fmla="*/ 2147483646 h 454"/>
                <a:gd name="T38" fmla="*/ 2147483646 w 453"/>
                <a:gd name="T39" fmla="*/ 2147483646 h 454"/>
                <a:gd name="T40" fmla="*/ 2147483646 w 453"/>
                <a:gd name="T41" fmla="*/ 2147483646 h 454"/>
                <a:gd name="T42" fmla="*/ 2147483646 w 453"/>
                <a:gd name="T43" fmla="*/ 2147483646 h 454"/>
                <a:gd name="T44" fmla="*/ 2147483646 w 453"/>
                <a:gd name="T45" fmla="*/ 2147483646 h 454"/>
                <a:gd name="T46" fmla="*/ 2147483646 w 453"/>
                <a:gd name="T47" fmla="*/ 2147483646 h 454"/>
                <a:gd name="T48" fmla="*/ 2147483646 w 453"/>
                <a:gd name="T49" fmla="*/ 2147483646 h 454"/>
                <a:gd name="T50" fmla="*/ 2147483646 w 453"/>
                <a:gd name="T51" fmla="*/ 2147483646 h 454"/>
                <a:gd name="T52" fmla="*/ 2147483646 w 453"/>
                <a:gd name="T53" fmla="*/ 2147483646 h 454"/>
                <a:gd name="T54" fmla="*/ 2147483646 w 453"/>
                <a:gd name="T55" fmla="*/ 2147483646 h 454"/>
                <a:gd name="T56" fmla="*/ 2147483646 w 453"/>
                <a:gd name="T57" fmla="*/ 2147483646 h 454"/>
                <a:gd name="T58" fmla="*/ 2147483646 w 453"/>
                <a:gd name="T59" fmla="*/ 2147483646 h 454"/>
                <a:gd name="T60" fmla="*/ 2147483646 w 453"/>
                <a:gd name="T61" fmla="*/ 2147483646 h 454"/>
                <a:gd name="T62" fmla="*/ 2147483646 w 453"/>
                <a:gd name="T63" fmla="*/ 2147483646 h 454"/>
                <a:gd name="T64" fmla="*/ 2147483646 w 453"/>
                <a:gd name="T65" fmla="*/ 2147483646 h 454"/>
                <a:gd name="T66" fmla="*/ 2147483646 w 453"/>
                <a:gd name="T67" fmla="*/ 0 h 4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3"/>
                <a:gd name="T103" fmla="*/ 0 h 454"/>
                <a:gd name="T104" fmla="*/ 453 w 453"/>
                <a:gd name="T105" fmla="*/ 454 h 4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3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4"/>
                  </a:lnTo>
                  <a:lnTo>
                    <a:pt x="16" y="144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6"/>
                  </a:lnTo>
                  <a:lnTo>
                    <a:pt x="70" y="392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89" y="384"/>
                  </a:lnTo>
                  <a:lnTo>
                    <a:pt x="403" y="368"/>
                  </a:lnTo>
                  <a:lnTo>
                    <a:pt x="417" y="350"/>
                  </a:lnTo>
                  <a:lnTo>
                    <a:pt x="427" y="330"/>
                  </a:lnTo>
                  <a:lnTo>
                    <a:pt x="437" y="310"/>
                  </a:lnTo>
                  <a:lnTo>
                    <a:pt x="443" y="290"/>
                  </a:lnTo>
                  <a:lnTo>
                    <a:pt x="449" y="268"/>
                  </a:lnTo>
                  <a:lnTo>
                    <a:pt x="451" y="246"/>
                  </a:lnTo>
                  <a:lnTo>
                    <a:pt x="453" y="222"/>
                  </a:lnTo>
                  <a:lnTo>
                    <a:pt x="451" y="198"/>
                  </a:lnTo>
                  <a:lnTo>
                    <a:pt x="447" y="176"/>
                  </a:lnTo>
                  <a:lnTo>
                    <a:pt x="441" y="154"/>
                  </a:lnTo>
                  <a:lnTo>
                    <a:pt x="433" y="134"/>
                  </a:lnTo>
                  <a:lnTo>
                    <a:pt x="423" y="114"/>
                  </a:lnTo>
                  <a:lnTo>
                    <a:pt x="411" y="96"/>
                  </a:lnTo>
                  <a:lnTo>
                    <a:pt x="397" y="78"/>
                  </a:lnTo>
                  <a:lnTo>
                    <a:pt x="383" y="64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6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300" b="1"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5737622" y="1277541"/>
            <a:ext cx="1384697" cy="1579959"/>
            <a:chOff x="7345363" y="1531938"/>
            <a:chExt cx="1846262" cy="2106613"/>
          </a:xfrm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7345363" y="1531938"/>
              <a:ext cx="1382712" cy="2106613"/>
            </a:xfrm>
            <a:custGeom>
              <a:avLst/>
              <a:gdLst>
                <a:gd name="T0" fmla="*/ 407 w 871"/>
                <a:gd name="T1" fmla="*/ 0 h 1327"/>
                <a:gd name="T2" fmla="*/ 407 w 871"/>
                <a:gd name="T3" fmla="*/ 0 h 1327"/>
                <a:gd name="T4" fmla="*/ 459 w 871"/>
                <a:gd name="T5" fmla="*/ 58 h 1327"/>
                <a:gd name="T6" fmla="*/ 509 w 871"/>
                <a:gd name="T7" fmla="*/ 118 h 1327"/>
                <a:gd name="T8" fmla="*/ 557 w 871"/>
                <a:gd name="T9" fmla="*/ 180 h 1327"/>
                <a:gd name="T10" fmla="*/ 601 w 871"/>
                <a:gd name="T11" fmla="*/ 244 h 1327"/>
                <a:gd name="T12" fmla="*/ 643 w 871"/>
                <a:gd name="T13" fmla="*/ 311 h 1327"/>
                <a:gd name="T14" fmla="*/ 681 w 871"/>
                <a:gd name="T15" fmla="*/ 379 h 1327"/>
                <a:gd name="T16" fmla="*/ 715 w 871"/>
                <a:gd name="T17" fmla="*/ 451 h 1327"/>
                <a:gd name="T18" fmla="*/ 747 w 871"/>
                <a:gd name="T19" fmla="*/ 523 h 1327"/>
                <a:gd name="T20" fmla="*/ 775 w 871"/>
                <a:gd name="T21" fmla="*/ 597 h 1327"/>
                <a:gd name="T22" fmla="*/ 801 w 871"/>
                <a:gd name="T23" fmla="*/ 673 h 1327"/>
                <a:gd name="T24" fmla="*/ 821 w 871"/>
                <a:gd name="T25" fmla="*/ 751 h 1327"/>
                <a:gd name="T26" fmla="*/ 839 w 871"/>
                <a:gd name="T27" fmla="*/ 829 h 1327"/>
                <a:gd name="T28" fmla="*/ 853 w 871"/>
                <a:gd name="T29" fmla="*/ 909 h 1327"/>
                <a:gd name="T30" fmla="*/ 863 w 871"/>
                <a:gd name="T31" fmla="*/ 991 h 1327"/>
                <a:gd name="T32" fmla="*/ 869 w 871"/>
                <a:gd name="T33" fmla="*/ 1073 h 1327"/>
                <a:gd name="T34" fmla="*/ 871 w 871"/>
                <a:gd name="T35" fmla="*/ 1157 h 1327"/>
                <a:gd name="T36" fmla="*/ 871 w 871"/>
                <a:gd name="T37" fmla="*/ 1157 h 1327"/>
                <a:gd name="T38" fmla="*/ 871 w 871"/>
                <a:gd name="T39" fmla="*/ 1227 h 1327"/>
                <a:gd name="T40" fmla="*/ 865 w 871"/>
                <a:gd name="T41" fmla="*/ 1295 h 1327"/>
                <a:gd name="T42" fmla="*/ 589 w 871"/>
                <a:gd name="T43" fmla="*/ 1327 h 1327"/>
                <a:gd name="T44" fmla="*/ 287 w 871"/>
                <a:gd name="T45" fmla="*/ 1229 h 1327"/>
                <a:gd name="T46" fmla="*/ 287 w 871"/>
                <a:gd name="T47" fmla="*/ 1229 h 1327"/>
                <a:gd name="T48" fmla="*/ 289 w 871"/>
                <a:gd name="T49" fmla="*/ 1159 h 1327"/>
                <a:gd name="T50" fmla="*/ 289 w 871"/>
                <a:gd name="T51" fmla="*/ 1159 h 1327"/>
                <a:gd name="T52" fmla="*/ 289 w 871"/>
                <a:gd name="T53" fmla="*/ 1105 h 1327"/>
                <a:gd name="T54" fmla="*/ 285 w 871"/>
                <a:gd name="T55" fmla="*/ 1053 h 1327"/>
                <a:gd name="T56" fmla="*/ 279 w 871"/>
                <a:gd name="T57" fmla="*/ 1001 h 1327"/>
                <a:gd name="T58" fmla="*/ 269 w 871"/>
                <a:gd name="T59" fmla="*/ 949 h 1327"/>
                <a:gd name="T60" fmla="*/ 259 w 871"/>
                <a:gd name="T61" fmla="*/ 899 h 1327"/>
                <a:gd name="T62" fmla="*/ 245 w 871"/>
                <a:gd name="T63" fmla="*/ 849 h 1327"/>
                <a:gd name="T64" fmla="*/ 229 w 871"/>
                <a:gd name="T65" fmla="*/ 799 h 1327"/>
                <a:gd name="T66" fmla="*/ 211 w 871"/>
                <a:gd name="T67" fmla="*/ 751 h 1327"/>
                <a:gd name="T68" fmla="*/ 193 w 871"/>
                <a:gd name="T69" fmla="*/ 705 h 1327"/>
                <a:gd name="T70" fmla="*/ 172 w 871"/>
                <a:gd name="T71" fmla="*/ 659 h 1327"/>
                <a:gd name="T72" fmla="*/ 148 w 871"/>
                <a:gd name="T73" fmla="*/ 615 h 1327"/>
                <a:gd name="T74" fmla="*/ 122 w 871"/>
                <a:gd name="T75" fmla="*/ 571 h 1327"/>
                <a:gd name="T76" fmla="*/ 94 w 871"/>
                <a:gd name="T77" fmla="*/ 529 h 1327"/>
                <a:gd name="T78" fmla="*/ 64 w 871"/>
                <a:gd name="T79" fmla="*/ 489 h 1327"/>
                <a:gd name="T80" fmla="*/ 32 w 871"/>
                <a:gd name="T81" fmla="*/ 451 h 1327"/>
                <a:gd name="T82" fmla="*/ 0 w 871"/>
                <a:gd name="T83" fmla="*/ 413 h 1327"/>
                <a:gd name="T84" fmla="*/ 261 w 871"/>
                <a:gd name="T85" fmla="*/ 234 h 1327"/>
                <a:gd name="T86" fmla="*/ 407 w 871"/>
                <a:gd name="T87" fmla="*/ 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1" h="1327">
                  <a:moveTo>
                    <a:pt x="407" y="0"/>
                  </a:moveTo>
                  <a:lnTo>
                    <a:pt x="407" y="0"/>
                  </a:lnTo>
                  <a:lnTo>
                    <a:pt x="459" y="58"/>
                  </a:lnTo>
                  <a:lnTo>
                    <a:pt x="509" y="118"/>
                  </a:lnTo>
                  <a:lnTo>
                    <a:pt x="557" y="180"/>
                  </a:lnTo>
                  <a:lnTo>
                    <a:pt x="601" y="244"/>
                  </a:lnTo>
                  <a:lnTo>
                    <a:pt x="643" y="311"/>
                  </a:lnTo>
                  <a:lnTo>
                    <a:pt x="681" y="379"/>
                  </a:lnTo>
                  <a:lnTo>
                    <a:pt x="715" y="451"/>
                  </a:lnTo>
                  <a:lnTo>
                    <a:pt x="747" y="523"/>
                  </a:lnTo>
                  <a:lnTo>
                    <a:pt x="775" y="597"/>
                  </a:lnTo>
                  <a:lnTo>
                    <a:pt x="801" y="673"/>
                  </a:lnTo>
                  <a:lnTo>
                    <a:pt x="821" y="751"/>
                  </a:lnTo>
                  <a:lnTo>
                    <a:pt x="839" y="829"/>
                  </a:lnTo>
                  <a:lnTo>
                    <a:pt x="853" y="909"/>
                  </a:lnTo>
                  <a:lnTo>
                    <a:pt x="863" y="991"/>
                  </a:lnTo>
                  <a:lnTo>
                    <a:pt x="869" y="1073"/>
                  </a:lnTo>
                  <a:lnTo>
                    <a:pt x="871" y="1157"/>
                  </a:lnTo>
                  <a:lnTo>
                    <a:pt x="871" y="1157"/>
                  </a:lnTo>
                  <a:lnTo>
                    <a:pt x="871" y="1227"/>
                  </a:lnTo>
                  <a:lnTo>
                    <a:pt x="865" y="1295"/>
                  </a:lnTo>
                  <a:lnTo>
                    <a:pt x="589" y="1327"/>
                  </a:lnTo>
                  <a:lnTo>
                    <a:pt x="287" y="1229"/>
                  </a:lnTo>
                  <a:lnTo>
                    <a:pt x="287" y="1229"/>
                  </a:lnTo>
                  <a:lnTo>
                    <a:pt x="289" y="1159"/>
                  </a:lnTo>
                  <a:lnTo>
                    <a:pt x="289" y="1159"/>
                  </a:lnTo>
                  <a:lnTo>
                    <a:pt x="289" y="1105"/>
                  </a:lnTo>
                  <a:lnTo>
                    <a:pt x="285" y="1053"/>
                  </a:lnTo>
                  <a:lnTo>
                    <a:pt x="279" y="1001"/>
                  </a:lnTo>
                  <a:lnTo>
                    <a:pt x="269" y="949"/>
                  </a:lnTo>
                  <a:lnTo>
                    <a:pt x="259" y="899"/>
                  </a:lnTo>
                  <a:lnTo>
                    <a:pt x="245" y="849"/>
                  </a:lnTo>
                  <a:lnTo>
                    <a:pt x="229" y="799"/>
                  </a:lnTo>
                  <a:lnTo>
                    <a:pt x="211" y="751"/>
                  </a:lnTo>
                  <a:lnTo>
                    <a:pt x="193" y="705"/>
                  </a:lnTo>
                  <a:lnTo>
                    <a:pt x="172" y="659"/>
                  </a:lnTo>
                  <a:lnTo>
                    <a:pt x="148" y="615"/>
                  </a:lnTo>
                  <a:lnTo>
                    <a:pt x="122" y="571"/>
                  </a:lnTo>
                  <a:lnTo>
                    <a:pt x="94" y="529"/>
                  </a:lnTo>
                  <a:lnTo>
                    <a:pt x="64" y="489"/>
                  </a:lnTo>
                  <a:lnTo>
                    <a:pt x="32" y="451"/>
                  </a:lnTo>
                  <a:lnTo>
                    <a:pt x="0" y="413"/>
                  </a:lnTo>
                  <a:lnTo>
                    <a:pt x="261" y="234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8204200" y="2495550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2 w 622"/>
                <a:gd name="T41" fmla="*/ 564 h 622"/>
                <a:gd name="T42" fmla="*/ 536 w 622"/>
                <a:gd name="T43" fmla="*/ 526 h 622"/>
                <a:gd name="T44" fmla="*/ 574 w 622"/>
                <a:gd name="T45" fmla="*/ 478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0" y="466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2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4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6"/>
                  </a:lnTo>
                  <a:lnTo>
                    <a:pt x="566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7265" name="Freeform 18"/>
            <p:cNvSpPr>
              <a:spLocks/>
            </p:cNvSpPr>
            <p:nvPr/>
          </p:nvSpPr>
          <p:spPr bwMode="auto">
            <a:xfrm>
              <a:off x="8337550" y="2628901"/>
              <a:ext cx="720725" cy="720725"/>
            </a:xfrm>
            <a:custGeom>
              <a:avLst/>
              <a:gdLst>
                <a:gd name="T0" fmla="*/ 2147483646 w 454"/>
                <a:gd name="T1" fmla="*/ 0 h 454"/>
                <a:gd name="T2" fmla="*/ 2147483646 w 454"/>
                <a:gd name="T3" fmla="*/ 2147483646 h 454"/>
                <a:gd name="T4" fmla="*/ 2147483646 w 454"/>
                <a:gd name="T5" fmla="*/ 2147483646 h 454"/>
                <a:gd name="T6" fmla="*/ 2147483646 w 454"/>
                <a:gd name="T7" fmla="*/ 2147483646 h 454"/>
                <a:gd name="T8" fmla="*/ 2147483646 w 454"/>
                <a:gd name="T9" fmla="*/ 2147483646 h 454"/>
                <a:gd name="T10" fmla="*/ 2147483646 w 454"/>
                <a:gd name="T11" fmla="*/ 2147483646 h 454"/>
                <a:gd name="T12" fmla="*/ 2147483646 w 454"/>
                <a:gd name="T13" fmla="*/ 2147483646 h 454"/>
                <a:gd name="T14" fmla="*/ 2147483646 w 454"/>
                <a:gd name="T15" fmla="*/ 2147483646 h 454"/>
                <a:gd name="T16" fmla="*/ 0 w 454"/>
                <a:gd name="T17" fmla="*/ 2147483646 h 454"/>
                <a:gd name="T18" fmla="*/ 2147483646 w 454"/>
                <a:gd name="T19" fmla="*/ 2147483646 h 454"/>
                <a:gd name="T20" fmla="*/ 2147483646 w 454"/>
                <a:gd name="T21" fmla="*/ 2147483646 h 454"/>
                <a:gd name="T22" fmla="*/ 2147483646 w 454"/>
                <a:gd name="T23" fmla="*/ 2147483646 h 454"/>
                <a:gd name="T24" fmla="*/ 2147483646 w 454"/>
                <a:gd name="T25" fmla="*/ 2147483646 h 454"/>
                <a:gd name="T26" fmla="*/ 2147483646 w 454"/>
                <a:gd name="T27" fmla="*/ 2147483646 h 454"/>
                <a:gd name="T28" fmla="*/ 2147483646 w 454"/>
                <a:gd name="T29" fmla="*/ 2147483646 h 454"/>
                <a:gd name="T30" fmla="*/ 2147483646 w 454"/>
                <a:gd name="T31" fmla="*/ 2147483646 h 454"/>
                <a:gd name="T32" fmla="*/ 2147483646 w 454"/>
                <a:gd name="T33" fmla="*/ 2147483646 h 454"/>
                <a:gd name="T34" fmla="*/ 2147483646 w 454"/>
                <a:gd name="T35" fmla="*/ 2147483646 h 454"/>
                <a:gd name="T36" fmla="*/ 2147483646 w 454"/>
                <a:gd name="T37" fmla="*/ 2147483646 h 454"/>
                <a:gd name="T38" fmla="*/ 2147483646 w 454"/>
                <a:gd name="T39" fmla="*/ 2147483646 h 454"/>
                <a:gd name="T40" fmla="*/ 2147483646 w 454"/>
                <a:gd name="T41" fmla="*/ 2147483646 h 454"/>
                <a:gd name="T42" fmla="*/ 2147483646 w 454"/>
                <a:gd name="T43" fmla="*/ 2147483646 h 454"/>
                <a:gd name="T44" fmla="*/ 2147483646 w 454"/>
                <a:gd name="T45" fmla="*/ 2147483646 h 454"/>
                <a:gd name="T46" fmla="*/ 2147483646 w 454"/>
                <a:gd name="T47" fmla="*/ 2147483646 h 454"/>
                <a:gd name="T48" fmla="*/ 2147483646 w 454"/>
                <a:gd name="T49" fmla="*/ 2147483646 h 454"/>
                <a:gd name="T50" fmla="*/ 2147483646 w 454"/>
                <a:gd name="T51" fmla="*/ 2147483646 h 454"/>
                <a:gd name="T52" fmla="*/ 2147483646 w 454"/>
                <a:gd name="T53" fmla="*/ 2147483646 h 454"/>
                <a:gd name="T54" fmla="*/ 2147483646 w 454"/>
                <a:gd name="T55" fmla="*/ 2147483646 h 454"/>
                <a:gd name="T56" fmla="*/ 2147483646 w 454"/>
                <a:gd name="T57" fmla="*/ 2147483646 h 454"/>
                <a:gd name="T58" fmla="*/ 2147483646 w 454"/>
                <a:gd name="T59" fmla="*/ 2147483646 h 454"/>
                <a:gd name="T60" fmla="*/ 2147483646 w 454"/>
                <a:gd name="T61" fmla="*/ 2147483646 h 454"/>
                <a:gd name="T62" fmla="*/ 2147483646 w 454"/>
                <a:gd name="T63" fmla="*/ 2147483646 h 454"/>
                <a:gd name="T64" fmla="*/ 2147483646 w 454"/>
                <a:gd name="T65" fmla="*/ 2147483646 h 454"/>
                <a:gd name="T66" fmla="*/ 2147483646 w 454"/>
                <a:gd name="T67" fmla="*/ 0 h 4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4"/>
                <a:gd name="T103" fmla="*/ 0 h 454"/>
                <a:gd name="T104" fmla="*/ 454 w 454"/>
                <a:gd name="T105" fmla="*/ 454 h 4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4"/>
                  </a:lnTo>
                  <a:lnTo>
                    <a:pt x="64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6" y="122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10" y="452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6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300" b="1"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5516166" y="2886075"/>
            <a:ext cx="1237059" cy="1549004"/>
            <a:chOff x="7050088" y="3676651"/>
            <a:chExt cx="1649413" cy="2065338"/>
          </a:xfrm>
        </p:grpSpPr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7050088" y="3676651"/>
              <a:ext cx="1649413" cy="1909763"/>
            </a:xfrm>
            <a:custGeom>
              <a:avLst/>
              <a:gdLst>
                <a:gd name="T0" fmla="*/ 1039 w 1039"/>
                <a:gd name="T1" fmla="*/ 60 h 1203"/>
                <a:gd name="T2" fmla="*/ 1039 w 1039"/>
                <a:gd name="T3" fmla="*/ 60 h 1203"/>
                <a:gd name="T4" fmla="*/ 1031 w 1039"/>
                <a:gd name="T5" fmla="*/ 106 h 1203"/>
                <a:gd name="T6" fmla="*/ 1023 w 1039"/>
                <a:gd name="T7" fmla="*/ 150 h 1203"/>
                <a:gd name="T8" fmla="*/ 1013 w 1039"/>
                <a:gd name="T9" fmla="*/ 194 h 1203"/>
                <a:gd name="T10" fmla="*/ 1001 w 1039"/>
                <a:gd name="T11" fmla="*/ 236 h 1203"/>
                <a:gd name="T12" fmla="*/ 977 w 1039"/>
                <a:gd name="T13" fmla="*/ 322 h 1203"/>
                <a:gd name="T14" fmla="*/ 947 w 1039"/>
                <a:gd name="T15" fmla="*/ 406 h 1203"/>
                <a:gd name="T16" fmla="*/ 913 w 1039"/>
                <a:gd name="T17" fmla="*/ 486 h 1203"/>
                <a:gd name="T18" fmla="*/ 875 w 1039"/>
                <a:gd name="T19" fmla="*/ 566 h 1203"/>
                <a:gd name="T20" fmla="*/ 835 w 1039"/>
                <a:gd name="T21" fmla="*/ 642 h 1203"/>
                <a:gd name="T22" fmla="*/ 789 w 1039"/>
                <a:gd name="T23" fmla="*/ 716 h 1203"/>
                <a:gd name="T24" fmla="*/ 739 w 1039"/>
                <a:gd name="T25" fmla="*/ 788 h 1203"/>
                <a:gd name="T26" fmla="*/ 687 w 1039"/>
                <a:gd name="T27" fmla="*/ 855 h 1203"/>
                <a:gd name="T28" fmla="*/ 631 w 1039"/>
                <a:gd name="T29" fmla="*/ 921 h 1203"/>
                <a:gd name="T30" fmla="*/ 571 w 1039"/>
                <a:gd name="T31" fmla="*/ 985 h 1203"/>
                <a:gd name="T32" fmla="*/ 509 w 1039"/>
                <a:gd name="T33" fmla="*/ 1045 h 1203"/>
                <a:gd name="T34" fmla="*/ 443 w 1039"/>
                <a:gd name="T35" fmla="*/ 1101 h 1203"/>
                <a:gd name="T36" fmla="*/ 375 w 1039"/>
                <a:gd name="T37" fmla="*/ 1155 h 1203"/>
                <a:gd name="T38" fmla="*/ 306 w 1039"/>
                <a:gd name="T39" fmla="*/ 1203 h 1203"/>
                <a:gd name="T40" fmla="*/ 108 w 1039"/>
                <a:gd name="T41" fmla="*/ 1009 h 1203"/>
                <a:gd name="T42" fmla="*/ 0 w 1039"/>
                <a:gd name="T43" fmla="*/ 716 h 1203"/>
                <a:gd name="T44" fmla="*/ 0 w 1039"/>
                <a:gd name="T45" fmla="*/ 716 h 1203"/>
                <a:gd name="T46" fmla="*/ 42 w 1039"/>
                <a:gd name="T47" fmla="*/ 686 h 1203"/>
                <a:gd name="T48" fmla="*/ 86 w 1039"/>
                <a:gd name="T49" fmla="*/ 652 h 1203"/>
                <a:gd name="T50" fmla="*/ 126 w 1039"/>
                <a:gd name="T51" fmla="*/ 616 h 1203"/>
                <a:gd name="T52" fmla="*/ 164 w 1039"/>
                <a:gd name="T53" fmla="*/ 578 h 1203"/>
                <a:gd name="T54" fmla="*/ 202 w 1039"/>
                <a:gd name="T55" fmla="*/ 538 h 1203"/>
                <a:gd name="T56" fmla="*/ 236 w 1039"/>
                <a:gd name="T57" fmla="*/ 496 h 1203"/>
                <a:gd name="T58" fmla="*/ 268 w 1039"/>
                <a:gd name="T59" fmla="*/ 454 h 1203"/>
                <a:gd name="T60" fmla="*/ 300 w 1039"/>
                <a:gd name="T61" fmla="*/ 408 h 1203"/>
                <a:gd name="T62" fmla="*/ 328 w 1039"/>
                <a:gd name="T63" fmla="*/ 362 h 1203"/>
                <a:gd name="T64" fmla="*/ 354 w 1039"/>
                <a:gd name="T65" fmla="*/ 314 h 1203"/>
                <a:gd name="T66" fmla="*/ 377 w 1039"/>
                <a:gd name="T67" fmla="*/ 264 h 1203"/>
                <a:gd name="T68" fmla="*/ 399 w 1039"/>
                <a:gd name="T69" fmla="*/ 214 h 1203"/>
                <a:gd name="T70" fmla="*/ 417 w 1039"/>
                <a:gd name="T71" fmla="*/ 162 h 1203"/>
                <a:gd name="T72" fmla="*/ 435 w 1039"/>
                <a:gd name="T73" fmla="*/ 110 h 1203"/>
                <a:gd name="T74" fmla="*/ 447 w 1039"/>
                <a:gd name="T75" fmla="*/ 56 h 1203"/>
                <a:gd name="T76" fmla="*/ 459 w 1039"/>
                <a:gd name="T77" fmla="*/ 0 h 1203"/>
                <a:gd name="T78" fmla="*/ 765 w 1039"/>
                <a:gd name="T79" fmla="*/ 94 h 1203"/>
                <a:gd name="T80" fmla="*/ 1039 w 1039"/>
                <a:gd name="T81" fmla="*/ 6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9" h="1203">
                  <a:moveTo>
                    <a:pt x="1039" y="60"/>
                  </a:moveTo>
                  <a:lnTo>
                    <a:pt x="1039" y="60"/>
                  </a:lnTo>
                  <a:lnTo>
                    <a:pt x="1031" y="106"/>
                  </a:lnTo>
                  <a:lnTo>
                    <a:pt x="1023" y="150"/>
                  </a:lnTo>
                  <a:lnTo>
                    <a:pt x="1013" y="194"/>
                  </a:lnTo>
                  <a:lnTo>
                    <a:pt x="1001" y="236"/>
                  </a:lnTo>
                  <a:lnTo>
                    <a:pt x="977" y="322"/>
                  </a:lnTo>
                  <a:lnTo>
                    <a:pt x="947" y="406"/>
                  </a:lnTo>
                  <a:lnTo>
                    <a:pt x="913" y="486"/>
                  </a:lnTo>
                  <a:lnTo>
                    <a:pt x="875" y="566"/>
                  </a:lnTo>
                  <a:lnTo>
                    <a:pt x="835" y="642"/>
                  </a:lnTo>
                  <a:lnTo>
                    <a:pt x="789" y="716"/>
                  </a:lnTo>
                  <a:lnTo>
                    <a:pt x="739" y="788"/>
                  </a:lnTo>
                  <a:lnTo>
                    <a:pt x="687" y="855"/>
                  </a:lnTo>
                  <a:lnTo>
                    <a:pt x="631" y="921"/>
                  </a:lnTo>
                  <a:lnTo>
                    <a:pt x="571" y="985"/>
                  </a:lnTo>
                  <a:lnTo>
                    <a:pt x="509" y="1045"/>
                  </a:lnTo>
                  <a:lnTo>
                    <a:pt x="443" y="1101"/>
                  </a:lnTo>
                  <a:lnTo>
                    <a:pt x="375" y="1155"/>
                  </a:lnTo>
                  <a:lnTo>
                    <a:pt x="306" y="1203"/>
                  </a:lnTo>
                  <a:lnTo>
                    <a:pt x="108" y="1009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42" y="686"/>
                  </a:lnTo>
                  <a:lnTo>
                    <a:pt x="86" y="652"/>
                  </a:lnTo>
                  <a:lnTo>
                    <a:pt x="126" y="616"/>
                  </a:lnTo>
                  <a:lnTo>
                    <a:pt x="164" y="578"/>
                  </a:lnTo>
                  <a:lnTo>
                    <a:pt x="202" y="538"/>
                  </a:lnTo>
                  <a:lnTo>
                    <a:pt x="236" y="496"/>
                  </a:lnTo>
                  <a:lnTo>
                    <a:pt x="268" y="454"/>
                  </a:lnTo>
                  <a:lnTo>
                    <a:pt x="300" y="408"/>
                  </a:lnTo>
                  <a:lnTo>
                    <a:pt x="328" y="362"/>
                  </a:lnTo>
                  <a:lnTo>
                    <a:pt x="354" y="314"/>
                  </a:lnTo>
                  <a:lnTo>
                    <a:pt x="377" y="264"/>
                  </a:lnTo>
                  <a:lnTo>
                    <a:pt x="399" y="214"/>
                  </a:lnTo>
                  <a:lnTo>
                    <a:pt x="417" y="162"/>
                  </a:lnTo>
                  <a:lnTo>
                    <a:pt x="435" y="110"/>
                  </a:lnTo>
                  <a:lnTo>
                    <a:pt x="447" y="56"/>
                  </a:lnTo>
                  <a:lnTo>
                    <a:pt x="459" y="0"/>
                  </a:lnTo>
                  <a:lnTo>
                    <a:pt x="765" y="94"/>
                  </a:lnTo>
                  <a:lnTo>
                    <a:pt x="1039" y="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59" name="Freeform 20"/>
            <p:cNvSpPr>
              <a:spLocks/>
            </p:cNvSpPr>
            <p:nvPr/>
          </p:nvSpPr>
          <p:spPr bwMode="auto">
            <a:xfrm>
              <a:off x="7542213" y="4756151"/>
              <a:ext cx="989013" cy="985838"/>
            </a:xfrm>
            <a:custGeom>
              <a:avLst/>
              <a:gdLst>
                <a:gd name="T0" fmla="*/ 303 w 623"/>
                <a:gd name="T1" fmla="*/ 0 h 621"/>
                <a:gd name="T2" fmla="*/ 241 w 623"/>
                <a:gd name="T3" fmla="*/ 8 h 621"/>
                <a:gd name="T4" fmla="*/ 183 w 623"/>
                <a:gd name="T5" fmla="*/ 26 h 621"/>
                <a:gd name="T6" fmla="*/ 131 w 623"/>
                <a:gd name="T7" fmla="*/ 56 h 621"/>
                <a:gd name="T8" fmla="*/ 87 w 623"/>
                <a:gd name="T9" fmla="*/ 96 h 621"/>
                <a:gd name="T10" fmla="*/ 50 w 623"/>
                <a:gd name="T11" fmla="*/ 141 h 621"/>
                <a:gd name="T12" fmla="*/ 22 w 623"/>
                <a:gd name="T13" fmla="*/ 195 h 621"/>
                <a:gd name="T14" fmla="*/ 6 w 623"/>
                <a:gd name="T15" fmla="*/ 253 h 621"/>
                <a:gd name="T16" fmla="*/ 0 w 623"/>
                <a:gd name="T17" fmla="*/ 317 h 621"/>
                <a:gd name="T18" fmla="*/ 4 w 623"/>
                <a:gd name="T19" fmla="*/ 349 h 621"/>
                <a:gd name="T20" fmla="*/ 16 w 623"/>
                <a:gd name="T21" fmla="*/ 409 h 621"/>
                <a:gd name="T22" fmla="*/ 42 w 623"/>
                <a:gd name="T23" fmla="*/ 465 h 621"/>
                <a:gd name="T24" fmla="*/ 75 w 623"/>
                <a:gd name="T25" fmla="*/ 513 h 621"/>
                <a:gd name="T26" fmla="*/ 119 w 623"/>
                <a:gd name="T27" fmla="*/ 555 h 621"/>
                <a:gd name="T28" fmla="*/ 169 w 623"/>
                <a:gd name="T29" fmla="*/ 587 h 621"/>
                <a:gd name="T30" fmla="*/ 225 w 623"/>
                <a:gd name="T31" fmla="*/ 609 h 621"/>
                <a:gd name="T32" fmla="*/ 287 w 623"/>
                <a:gd name="T33" fmla="*/ 619 h 621"/>
                <a:gd name="T34" fmla="*/ 319 w 623"/>
                <a:gd name="T35" fmla="*/ 621 h 621"/>
                <a:gd name="T36" fmla="*/ 381 w 623"/>
                <a:gd name="T37" fmla="*/ 613 h 621"/>
                <a:gd name="T38" fmla="*/ 439 w 623"/>
                <a:gd name="T39" fmla="*/ 593 h 621"/>
                <a:gd name="T40" fmla="*/ 491 w 623"/>
                <a:gd name="T41" fmla="*/ 563 h 621"/>
                <a:gd name="T42" fmla="*/ 535 w 623"/>
                <a:gd name="T43" fmla="*/ 525 h 621"/>
                <a:gd name="T44" fmla="*/ 573 w 623"/>
                <a:gd name="T45" fmla="*/ 477 h 621"/>
                <a:gd name="T46" fmla="*/ 601 w 623"/>
                <a:gd name="T47" fmla="*/ 425 h 621"/>
                <a:gd name="T48" fmla="*/ 617 w 623"/>
                <a:gd name="T49" fmla="*/ 365 h 621"/>
                <a:gd name="T50" fmla="*/ 623 w 623"/>
                <a:gd name="T51" fmla="*/ 303 h 621"/>
                <a:gd name="T52" fmla="*/ 619 w 623"/>
                <a:gd name="T53" fmla="*/ 271 h 621"/>
                <a:gd name="T54" fmla="*/ 607 w 623"/>
                <a:gd name="T55" fmla="*/ 211 h 621"/>
                <a:gd name="T56" fmla="*/ 581 w 623"/>
                <a:gd name="T57" fmla="*/ 155 h 621"/>
                <a:gd name="T58" fmla="*/ 547 w 623"/>
                <a:gd name="T59" fmla="*/ 108 h 621"/>
                <a:gd name="T60" fmla="*/ 503 w 623"/>
                <a:gd name="T61" fmla="*/ 66 h 621"/>
                <a:gd name="T62" fmla="*/ 453 w 623"/>
                <a:gd name="T63" fmla="*/ 34 h 621"/>
                <a:gd name="T64" fmla="*/ 397 w 623"/>
                <a:gd name="T65" fmla="*/ 12 h 621"/>
                <a:gd name="T66" fmla="*/ 335 w 623"/>
                <a:gd name="T6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3" h="621">
                  <a:moveTo>
                    <a:pt x="303" y="0"/>
                  </a:moveTo>
                  <a:lnTo>
                    <a:pt x="303" y="0"/>
                  </a:lnTo>
                  <a:lnTo>
                    <a:pt x="273" y="2"/>
                  </a:lnTo>
                  <a:lnTo>
                    <a:pt x="241" y="8"/>
                  </a:lnTo>
                  <a:lnTo>
                    <a:pt x="211" y="16"/>
                  </a:lnTo>
                  <a:lnTo>
                    <a:pt x="183" y="26"/>
                  </a:lnTo>
                  <a:lnTo>
                    <a:pt x="157" y="40"/>
                  </a:lnTo>
                  <a:lnTo>
                    <a:pt x="131" y="56"/>
                  </a:lnTo>
                  <a:lnTo>
                    <a:pt x="107" y="74"/>
                  </a:lnTo>
                  <a:lnTo>
                    <a:pt x="87" y="96"/>
                  </a:lnTo>
                  <a:lnTo>
                    <a:pt x="67" y="117"/>
                  </a:lnTo>
                  <a:lnTo>
                    <a:pt x="50" y="141"/>
                  </a:lnTo>
                  <a:lnTo>
                    <a:pt x="36" y="167"/>
                  </a:lnTo>
                  <a:lnTo>
                    <a:pt x="22" y="195"/>
                  </a:lnTo>
                  <a:lnTo>
                    <a:pt x="12" y="223"/>
                  </a:lnTo>
                  <a:lnTo>
                    <a:pt x="6" y="253"/>
                  </a:lnTo>
                  <a:lnTo>
                    <a:pt x="2" y="285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4" y="349"/>
                  </a:lnTo>
                  <a:lnTo>
                    <a:pt x="8" y="379"/>
                  </a:lnTo>
                  <a:lnTo>
                    <a:pt x="16" y="409"/>
                  </a:lnTo>
                  <a:lnTo>
                    <a:pt x="28" y="437"/>
                  </a:lnTo>
                  <a:lnTo>
                    <a:pt x="42" y="465"/>
                  </a:lnTo>
                  <a:lnTo>
                    <a:pt x="58" y="489"/>
                  </a:lnTo>
                  <a:lnTo>
                    <a:pt x="75" y="513"/>
                  </a:lnTo>
                  <a:lnTo>
                    <a:pt x="95" y="535"/>
                  </a:lnTo>
                  <a:lnTo>
                    <a:pt x="119" y="555"/>
                  </a:lnTo>
                  <a:lnTo>
                    <a:pt x="143" y="571"/>
                  </a:lnTo>
                  <a:lnTo>
                    <a:pt x="169" y="587"/>
                  </a:lnTo>
                  <a:lnTo>
                    <a:pt x="197" y="599"/>
                  </a:lnTo>
                  <a:lnTo>
                    <a:pt x="225" y="609"/>
                  </a:lnTo>
                  <a:lnTo>
                    <a:pt x="255" y="615"/>
                  </a:lnTo>
                  <a:lnTo>
                    <a:pt x="287" y="619"/>
                  </a:lnTo>
                  <a:lnTo>
                    <a:pt x="319" y="621"/>
                  </a:lnTo>
                  <a:lnTo>
                    <a:pt x="319" y="621"/>
                  </a:lnTo>
                  <a:lnTo>
                    <a:pt x="349" y="619"/>
                  </a:lnTo>
                  <a:lnTo>
                    <a:pt x="381" y="613"/>
                  </a:lnTo>
                  <a:lnTo>
                    <a:pt x="411" y="605"/>
                  </a:lnTo>
                  <a:lnTo>
                    <a:pt x="439" y="593"/>
                  </a:lnTo>
                  <a:lnTo>
                    <a:pt x="465" y="579"/>
                  </a:lnTo>
                  <a:lnTo>
                    <a:pt x="491" y="563"/>
                  </a:lnTo>
                  <a:lnTo>
                    <a:pt x="515" y="545"/>
                  </a:lnTo>
                  <a:lnTo>
                    <a:pt x="535" y="525"/>
                  </a:lnTo>
                  <a:lnTo>
                    <a:pt x="555" y="503"/>
                  </a:lnTo>
                  <a:lnTo>
                    <a:pt x="573" y="477"/>
                  </a:lnTo>
                  <a:lnTo>
                    <a:pt x="587" y="451"/>
                  </a:lnTo>
                  <a:lnTo>
                    <a:pt x="601" y="425"/>
                  </a:lnTo>
                  <a:lnTo>
                    <a:pt x="611" y="395"/>
                  </a:lnTo>
                  <a:lnTo>
                    <a:pt x="617" y="365"/>
                  </a:lnTo>
                  <a:lnTo>
                    <a:pt x="621" y="335"/>
                  </a:lnTo>
                  <a:lnTo>
                    <a:pt x="623" y="303"/>
                  </a:lnTo>
                  <a:lnTo>
                    <a:pt x="623" y="303"/>
                  </a:lnTo>
                  <a:lnTo>
                    <a:pt x="619" y="271"/>
                  </a:lnTo>
                  <a:lnTo>
                    <a:pt x="615" y="241"/>
                  </a:lnTo>
                  <a:lnTo>
                    <a:pt x="607" y="211"/>
                  </a:lnTo>
                  <a:lnTo>
                    <a:pt x="595" y="183"/>
                  </a:lnTo>
                  <a:lnTo>
                    <a:pt x="581" y="155"/>
                  </a:lnTo>
                  <a:lnTo>
                    <a:pt x="565" y="129"/>
                  </a:lnTo>
                  <a:lnTo>
                    <a:pt x="547" y="108"/>
                  </a:lnTo>
                  <a:lnTo>
                    <a:pt x="527" y="86"/>
                  </a:lnTo>
                  <a:lnTo>
                    <a:pt x="503" y="66"/>
                  </a:lnTo>
                  <a:lnTo>
                    <a:pt x="479" y="48"/>
                  </a:lnTo>
                  <a:lnTo>
                    <a:pt x="453" y="34"/>
                  </a:lnTo>
                  <a:lnTo>
                    <a:pt x="425" y="22"/>
                  </a:lnTo>
                  <a:lnTo>
                    <a:pt x="397" y="12"/>
                  </a:lnTo>
                  <a:lnTo>
                    <a:pt x="367" y="4"/>
                  </a:lnTo>
                  <a:lnTo>
                    <a:pt x="335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7262" name="Freeform 22"/>
            <p:cNvSpPr>
              <a:spLocks/>
            </p:cNvSpPr>
            <p:nvPr/>
          </p:nvSpPr>
          <p:spPr bwMode="auto">
            <a:xfrm>
              <a:off x="7677150" y="4889501"/>
              <a:ext cx="717550" cy="719138"/>
            </a:xfrm>
            <a:custGeom>
              <a:avLst/>
              <a:gdLst>
                <a:gd name="T0" fmla="*/ 2147483646 w 452"/>
                <a:gd name="T1" fmla="*/ 0 h 453"/>
                <a:gd name="T2" fmla="*/ 2147483646 w 452"/>
                <a:gd name="T3" fmla="*/ 2147483646 h 453"/>
                <a:gd name="T4" fmla="*/ 2147483646 w 452"/>
                <a:gd name="T5" fmla="*/ 2147483646 h 453"/>
                <a:gd name="T6" fmla="*/ 2147483646 w 452"/>
                <a:gd name="T7" fmla="*/ 2147483646 h 453"/>
                <a:gd name="T8" fmla="*/ 2147483646 w 452"/>
                <a:gd name="T9" fmla="*/ 2147483646 h 453"/>
                <a:gd name="T10" fmla="*/ 2147483646 w 452"/>
                <a:gd name="T11" fmla="*/ 2147483646 h 453"/>
                <a:gd name="T12" fmla="*/ 2147483646 w 452"/>
                <a:gd name="T13" fmla="*/ 2147483646 h 453"/>
                <a:gd name="T14" fmla="*/ 2147483646 w 452"/>
                <a:gd name="T15" fmla="*/ 2147483646 h 453"/>
                <a:gd name="T16" fmla="*/ 0 w 452"/>
                <a:gd name="T17" fmla="*/ 2147483646 h 453"/>
                <a:gd name="T18" fmla="*/ 0 w 452"/>
                <a:gd name="T19" fmla="*/ 2147483646 h 453"/>
                <a:gd name="T20" fmla="*/ 2147483646 w 452"/>
                <a:gd name="T21" fmla="*/ 2147483646 h 453"/>
                <a:gd name="T22" fmla="*/ 2147483646 w 452"/>
                <a:gd name="T23" fmla="*/ 2147483646 h 453"/>
                <a:gd name="T24" fmla="*/ 2147483646 w 452"/>
                <a:gd name="T25" fmla="*/ 2147483646 h 453"/>
                <a:gd name="T26" fmla="*/ 2147483646 w 452"/>
                <a:gd name="T27" fmla="*/ 2147483646 h 453"/>
                <a:gd name="T28" fmla="*/ 2147483646 w 452"/>
                <a:gd name="T29" fmla="*/ 2147483646 h 453"/>
                <a:gd name="T30" fmla="*/ 2147483646 w 452"/>
                <a:gd name="T31" fmla="*/ 2147483646 h 453"/>
                <a:gd name="T32" fmla="*/ 2147483646 w 452"/>
                <a:gd name="T33" fmla="*/ 2147483646 h 453"/>
                <a:gd name="T34" fmla="*/ 2147483646 w 452"/>
                <a:gd name="T35" fmla="*/ 2147483646 h 453"/>
                <a:gd name="T36" fmla="*/ 2147483646 w 452"/>
                <a:gd name="T37" fmla="*/ 2147483646 h 453"/>
                <a:gd name="T38" fmla="*/ 2147483646 w 452"/>
                <a:gd name="T39" fmla="*/ 2147483646 h 453"/>
                <a:gd name="T40" fmla="*/ 2147483646 w 452"/>
                <a:gd name="T41" fmla="*/ 2147483646 h 453"/>
                <a:gd name="T42" fmla="*/ 2147483646 w 452"/>
                <a:gd name="T43" fmla="*/ 2147483646 h 453"/>
                <a:gd name="T44" fmla="*/ 2147483646 w 452"/>
                <a:gd name="T45" fmla="*/ 2147483646 h 453"/>
                <a:gd name="T46" fmla="*/ 2147483646 w 452"/>
                <a:gd name="T47" fmla="*/ 2147483646 h 453"/>
                <a:gd name="T48" fmla="*/ 2147483646 w 452"/>
                <a:gd name="T49" fmla="*/ 2147483646 h 453"/>
                <a:gd name="T50" fmla="*/ 2147483646 w 452"/>
                <a:gd name="T51" fmla="*/ 2147483646 h 453"/>
                <a:gd name="T52" fmla="*/ 2147483646 w 452"/>
                <a:gd name="T53" fmla="*/ 2147483646 h 453"/>
                <a:gd name="T54" fmla="*/ 2147483646 w 452"/>
                <a:gd name="T55" fmla="*/ 2147483646 h 453"/>
                <a:gd name="T56" fmla="*/ 2147483646 w 452"/>
                <a:gd name="T57" fmla="*/ 2147483646 h 453"/>
                <a:gd name="T58" fmla="*/ 2147483646 w 452"/>
                <a:gd name="T59" fmla="*/ 2147483646 h 453"/>
                <a:gd name="T60" fmla="*/ 2147483646 w 452"/>
                <a:gd name="T61" fmla="*/ 2147483646 h 453"/>
                <a:gd name="T62" fmla="*/ 2147483646 w 452"/>
                <a:gd name="T63" fmla="*/ 2147483646 h 453"/>
                <a:gd name="T64" fmla="*/ 2147483646 w 452"/>
                <a:gd name="T65" fmla="*/ 2147483646 h 453"/>
                <a:gd name="T66" fmla="*/ 2147483646 w 452"/>
                <a:gd name="T67" fmla="*/ 0 h 4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2"/>
                <a:gd name="T103" fmla="*/ 0 h 453"/>
                <a:gd name="T104" fmla="*/ 452 w 452"/>
                <a:gd name="T105" fmla="*/ 453 h 4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2" h="453">
                  <a:moveTo>
                    <a:pt x="220" y="0"/>
                  </a:moveTo>
                  <a:lnTo>
                    <a:pt x="220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4" y="41"/>
                  </a:lnTo>
                  <a:lnTo>
                    <a:pt x="78" y="53"/>
                  </a:lnTo>
                  <a:lnTo>
                    <a:pt x="62" y="69"/>
                  </a:lnTo>
                  <a:lnTo>
                    <a:pt x="48" y="85"/>
                  </a:lnTo>
                  <a:lnTo>
                    <a:pt x="36" y="103"/>
                  </a:lnTo>
                  <a:lnTo>
                    <a:pt x="24" y="121"/>
                  </a:lnTo>
                  <a:lnTo>
                    <a:pt x="14" y="143"/>
                  </a:lnTo>
                  <a:lnTo>
                    <a:pt x="8" y="163"/>
                  </a:lnTo>
                  <a:lnTo>
                    <a:pt x="2" y="185"/>
                  </a:lnTo>
                  <a:lnTo>
                    <a:pt x="0" y="207"/>
                  </a:lnTo>
                  <a:lnTo>
                    <a:pt x="0" y="231"/>
                  </a:lnTo>
                  <a:lnTo>
                    <a:pt x="0" y="253"/>
                  </a:lnTo>
                  <a:lnTo>
                    <a:pt x="4" y="277"/>
                  </a:lnTo>
                  <a:lnTo>
                    <a:pt x="10" y="297"/>
                  </a:lnTo>
                  <a:lnTo>
                    <a:pt x="18" y="319"/>
                  </a:lnTo>
                  <a:lnTo>
                    <a:pt x="28" y="339"/>
                  </a:lnTo>
                  <a:lnTo>
                    <a:pt x="40" y="357"/>
                  </a:lnTo>
                  <a:lnTo>
                    <a:pt x="54" y="373"/>
                  </a:lnTo>
                  <a:lnTo>
                    <a:pt x="70" y="389"/>
                  </a:lnTo>
                  <a:lnTo>
                    <a:pt x="86" y="403"/>
                  </a:lnTo>
                  <a:lnTo>
                    <a:pt x="104" y="417"/>
                  </a:lnTo>
                  <a:lnTo>
                    <a:pt x="122" y="427"/>
                  </a:lnTo>
                  <a:lnTo>
                    <a:pt x="142" y="437"/>
                  </a:lnTo>
                  <a:lnTo>
                    <a:pt x="164" y="443"/>
                  </a:lnTo>
                  <a:lnTo>
                    <a:pt x="186" y="449"/>
                  </a:lnTo>
                  <a:lnTo>
                    <a:pt x="208" y="451"/>
                  </a:lnTo>
                  <a:lnTo>
                    <a:pt x="232" y="453"/>
                  </a:lnTo>
                  <a:lnTo>
                    <a:pt x="254" y="451"/>
                  </a:lnTo>
                  <a:lnTo>
                    <a:pt x="276" y="447"/>
                  </a:lnTo>
                  <a:lnTo>
                    <a:pt x="298" y="441"/>
                  </a:lnTo>
                  <a:lnTo>
                    <a:pt x="318" y="433"/>
                  </a:lnTo>
                  <a:lnTo>
                    <a:pt x="338" y="423"/>
                  </a:lnTo>
                  <a:lnTo>
                    <a:pt x="358" y="411"/>
                  </a:lnTo>
                  <a:lnTo>
                    <a:pt x="374" y="397"/>
                  </a:lnTo>
                  <a:lnTo>
                    <a:pt x="390" y="383"/>
                  </a:lnTo>
                  <a:lnTo>
                    <a:pt x="404" y="365"/>
                  </a:lnTo>
                  <a:lnTo>
                    <a:pt x="416" y="349"/>
                  </a:lnTo>
                  <a:lnTo>
                    <a:pt x="428" y="329"/>
                  </a:lnTo>
                  <a:lnTo>
                    <a:pt x="436" y="309"/>
                  </a:lnTo>
                  <a:lnTo>
                    <a:pt x="444" y="289"/>
                  </a:lnTo>
                  <a:lnTo>
                    <a:pt x="450" y="267"/>
                  </a:lnTo>
                  <a:lnTo>
                    <a:pt x="452" y="243"/>
                  </a:lnTo>
                  <a:lnTo>
                    <a:pt x="452" y="221"/>
                  </a:lnTo>
                  <a:lnTo>
                    <a:pt x="452" y="197"/>
                  </a:lnTo>
                  <a:lnTo>
                    <a:pt x="448" y="175"/>
                  </a:lnTo>
                  <a:lnTo>
                    <a:pt x="442" y="153"/>
                  </a:lnTo>
                  <a:lnTo>
                    <a:pt x="434" y="133"/>
                  </a:lnTo>
                  <a:lnTo>
                    <a:pt x="424" y="113"/>
                  </a:lnTo>
                  <a:lnTo>
                    <a:pt x="412" y="95"/>
                  </a:lnTo>
                  <a:lnTo>
                    <a:pt x="398" y="77"/>
                  </a:lnTo>
                  <a:lnTo>
                    <a:pt x="382" y="61"/>
                  </a:lnTo>
                  <a:lnTo>
                    <a:pt x="366" y="47"/>
                  </a:lnTo>
                  <a:lnTo>
                    <a:pt x="348" y="35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88" y="8"/>
                  </a:lnTo>
                  <a:lnTo>
                    <a:pt x="266" y="4"/>
                  </a:lnTo>
                  <a:lnTo>
                    <a:pt x="244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300" b="1"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4111229" y="3814762"/>
            <a:ext cx="1647825" cy="1148954"/>
            <a:chOff x="5176838" y="4914901"/>
            <a:chExt cx="2197100" cy="1531937"/>
          </a:xfrm>
        </p:grpSpPr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5176838" y="4914901"/>
              <a:ext cx="2197100" cy="1112837"/>
            </a:xfrm>
            <a:custGeom>
              <a:avLst/>
              <a:gdLst>
                <a:gd name="T0" fmla="*/ 0 w 1384"/>
                <a:gd name="T1" fmla="*/ 603 h 701"/>
                <a:gd name="T2" fmla="*/ 32 w 1384"/>
                <a:gd name="T3" fmla="*/ 333 h 701"/>
                <a:gd name="T4" fmla="*/ 192 w 1384"/>
                <a:gd name="T5" fmla="*/ 69 h 701"/>
                <a:gd name="T6" fmla="*/ 192 w 1384"/>
                <a:gd name="T7" fmla="*/ 69 h 701"/>
                <a:gd name="T8" fmla="*/ 236 w 1384"/>
                <a:gd name="T9" fmla="*/ 83 h 701"/>
                <a:gd name="T10" fmla="*/ 280 w 1384"/>
                <a:gd name="T11" fmla="*/ 95 h 701"/>
                <a:gd name="T12" fmla="*/ 324 w 1384"/>
                <a:gd name="T13" fmla="*/ 105 h 701"/>
                <a:gd name="T14" fmla="*/ 368 w 1384"/>
                <a:gd name="T15" fmla="*/ 115 h 701"/>
                <a:gd name="T16" fmla="*/ 414 w 1384"/>
                <a:gd name="T17" fmla="*/ 121 h 701"/>
                <a:gd name="T18" fmla="*/ 460 w 1384"/>
                <a:gd name="T19" fmla="*/ 125 h 701"/>
                <a:gd name="T20" fmla="*/ 508 w 1384"/>
                <a:gd name="T21" fmla="*/ 129 h 701"/>
                <a:gd name="T22" fmla="*/ 554 w 1384"/>
                <a:gd name="T23" fmla="*/ 129 h 701"/>
                <a:gd name="T24" fmla="*/ 554 w 1384"/>
                <a:gd name="T25" fmla="*/ 129 h 701"/>
                <a:gd name="T26" fmla="*/ 624 w 1384"/>
                <a:gd name="T27" fmla="*/ 127 h 701"/>
                <a:gd name="T28" fmla="*/ 694 w 1384"/>
                <a:gd name="T29" fmla="*/ 121 h 701"/>
                <a:gd name="T30" fmla="*/ 760 w 1384"/>
                <a:gd name="T31" fmla="*/ 111 h 701"/>
                <a:gd name="T32" fmla="*/ 826 w 1384"/>
                <a:gd name="T33" fmla="*/ 95 h 701"/>
                <a:gd name="T34" fmla="*/ 892 w 1384"/>
                <a:gd name="T35" fmla="*/ 77 h 701"/>
                <a:gd name="T36" fmla="*/ 954 w 1384"/>
                <a:gd name="T37" fmla="*/ 55 h 701"/>
                <a:gd name="T38" fmla="*/ 1016 w 1384"/>
                <a:gd name="T39" fmla="*/ 29 h 701"/>
                <a:gd name="T40" fmla="*/ 1074 w 1384"/>
                <a:gd name="T41" fmla="*/ 0 h 701"/>
                <a:gd name="T42" fmla="*/ 1190 w 1384"/>
                <a:gd name="T43" fmla="*/ 293 h 701"/>
                <a:gd name="T44" fmla="*/ 1384 w 1384"/>
                <a:gd name="T45" fmla="*/ 485 h 701"/>
                <a:gd name="T46" fmla="*/ 1384 w 1384"/>
                <a:gd name="T47" fmla="*/ 485 h 701"/>
                <a:gd name="T48" fmla="*/ 1338 w 1384"/>
                <a:gd name="T49" fmla="*/ 511 h 701"/>
                <a:gd name="T50" fmla="*/ 1292 w 1384"/>
                <a:gd name="T51" fmla="*/ 533 h 701"/>
                <a:gd name="T52" fmla="*/ 1244 w 1384"/>
                <a:gd name="T53" fmla="*/ 555 h 701"/>
                <a:gd name="T54" fmla="*/ 1196 w 1384"/>
                <a:gd name="T55" fmla="*/ 577 h 701"/>
                <a:gd name="T56" fmla="*/ 1146 w 1384"/>
                <a:gd name="T57" fmla="*/ 595 h 701"/>
                <a:gd name="T58" fmla="*/ 1098 w 1384"/>
                <a:gd name="T59" fmla="*/ 613 h 701"/>
                <a:gd name="T60" fmla="*/ 1046 w 1384"/>
                <a:gd name="T61" fmla="*/ 629 h 701"/>
                <a:gd name="T62" fmla="*/ 996 w 1384"/>
                <a:gd name="T63" fmla="*/ 643 h 701"/>
                <a:gd name="T64" fmla="*/ 944 w 1384"/>
                <a:gd name="T65" fmla="*/ 657 h 701"/>
                <a:gd name="T66" fmla="*/ 890 w 1384"/>
                <a:gd name="T67" fmla="*/ 669 h 701"/>
                <a:gd name="T68" fmla="*/ 838 w 1384"/>
                <a:gd name="T69" fmla="*/ 677 h 701"/>
                <a:gd name="T70" fmla="*/ 784 w 1384"/>
                <a:gd name="T71" fmla="*/ 685 h 701"/>
                <a:gd name="T72" fmla="*/ 730 w 1384"/>
                <a:gd name="T73" fmla="*/ 691 h 701"/>
                <a:gd name="T74" fmla="*/ 674 w 1384"/>
                <a:gd name="T75" fmla="*/ 697 h 701"/>
                <a:gd name="T76" fmla="*/ 620 w 1384"/>
                <a:gd name="T77" fmla="*/ 699 h 701"/>
                <a:gd name="T78" fmla="*/ 564 w 1384"/>
                <a:gd name="T79" fmla="*/ 701 h 701"/>
                <a:gd name="T80" fmla="*/ 564 w 1384"/>
                <a:gd name="T81" fmla="*/ 701 h 701"/>
                <a:gd name="T82" fmla="*/ 490 w 1384"/>
                <a:gd name="T83" fmla="*/ 699 h 701"/>
                <a:gd name="T84" fmla="*/ 418 w 1384"/>
                <a:gd name="T85" fmla="*/ 693 h 701"/>
                <a:gd name="T86" fmla="*/ 346 w 1384"/>
                <a:gd name="T87" fmla="*/ 685 h 701"/>
                <a:gd name="T88" fmla="*/ 274 w 1384"/>
                <a:gd name="T89" fmla="*/ 675 h 701"/>
                <a:gd name="T90" fmla="*/ 204 w 1384"/>
                <a:gd name="T91" fmla="*/ 661 h 701"/>
                <a:gd name="T92" fmla="*/ 136 w 1384"/>
                <a:gd name="T93" fmla="*/ 645 h 701"/>
                <a:gd name="T94" fmla="*/ 68 w 1384"/>
                <a:gd name="T95" fmla="*/ 625 h 701"/>
                <a:gd name="T96" fmla="*/ 0 w 1384"/>
                <a:gd name="T97" fmla="*/ 603 h 701"/>
                <a:gd name="T98" fmla="*/ 0 w 1384"/>
                <a:gd name="T99" fmla="*/ 60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4" h="701">
                  <a:moveTo>
                    <a:pt x="0" y="603"/>
                  </a:moveTo>
                  <a:lnTo>
                    <a:pt x="32" y="333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236" y="83"/>
                  </a:lnTo>
                  <a:lnTo>
                    <a:pt x="280" y="95"/>
                  </a:lnTo>
                  <a:lnTo>
                    <a:pt x="324" y="105"/>
                  </a:lnTo>
                  <a:lnTo>
                    <a:pt x="368" y="115"/>
                  </a:lnTo>
                  <a:lnTo>
                    <a:pt x="414" y="121"/>
                  </a:lnTo>
                  <a:lnTo>
                    <a:pt x="460" y="125"/>
                  </a:lnTo>
                  <a:lnTo>
                    <a:pt x="508" y="129"/>
                  </a:lnTo>
                  <a:lnTo>
                    <a:pt x="554" y="129"/>
                  </a:lnTo>
                  <a:lnTo>
                    <a:pt x="554" y="129"/>
                  </a:lnTo>
                  <a:lnTo>
                    <a:pt x="624" y="127"/>
                  </a:lnTo>
                  <a:lnTo>
                    <a:pt x="694" y="121"/>
                  </a:lnTo>
                  <a:lnTo>
                    <a:pt x="760" y="111"/>
                  </a:lnTo>
                  <a:lnTo>
                    <a:pt x="826" y="95"/>
                  </a:lnTo>
                  <a:lnTo>
                    <a:pt x="892" y="77"/>
                  </a:lnTo>
                  <a:lnTo>
                    <a:pt x="954" y="55"/>
                  </a:lnTo>
                  <a:lnTo>
                    <a:pt x="1016" y="29"/>
                  </a:lnTo>
                  <a:lnTo>
                    <a:pt x="1074" y="0"/>
                  </a:lnTo>
                  <a:lnTo>
                    <a:pt x="1190" y="293"/>
                  </a:lnTo>
                  <a:lnTo>
                    <a:pt x="1384" y="485"/>
                  </a:lnTo>
                  <a:lnTo>
                    <a:pt x="1384" y="485"/>
                  </a:lnTo>
                  <a:lnTo>
                    <a:pt x="1338" y="511"/>
                  </a:lnTo>
                  <a:lnTo>
                    <a:pt x="1292" y="533"/>
                  </a:lnTo>
                  <a:lnTo>
                    <a:pt x="1244" y="555"/>
                  </a:lnTo>
                  <a:lnTo>
                    <a:pt x="1196" y="577"/>
                  </a:lnTo>
                  <a:lnTo>
                    <a:pt x="1146" y="595"/>
                  </a:lnTo>
                  <a:lnTo>
                    <a:pt x="1098" y="613"/>
                  </a:lnTo>
                  <a:lnTo>
                    <a:pt x="1046" y="629"/>
                  </a:lnTo>
                  <a:lnTo>
                    <a:pt x="996" y="643"/>
                  </a:lnTo>
                  <a:lnTo>
                    <a:pt x="944" y="657"/>
                  </a:lnTo>
                  <a:lnTo>
                    <a:pt x="890" y="669"/>
                  </a:lnTo>
                  <a:lnTo>
                    <a:pt x="838" y="677"/>
                  </a:lnTo>
                  <a:lnTo>
                    <a:pt x="784" y="685"/>
                  </a:lnTo>
                  <a:lnTo>
                    <a:pt x="730" y="691"/>
                  </a:lnTo>
                  <a:lnTo>
                    <a:pt x="674" y="697"/>
                  </a:lnTo>
                  <a:lnTo>
                    <a:pt x="620" y="699"/>
                  </a:lnTo>
                  <a:lnTo>
                    <a:pt x="564" y="701"/>
                  </a:lnTo>
                  <a:lnTo>
                    <a:pt x="564" y="701"/>
                  </a:lnTo>
                  <a:lnTo>
                    <a:pt x="490" y="699"/>
                  </a:lnTo>
                  <a:lnTo>
                    <a:pt x="418" y="693"/>
                  </a:lnTo>
                  <a:lnTo>
                    <a:pt x="346" y="685"/>
                  </a:lnTo>
                  <a:lnTo>
                    <a:pt x="274" y="675"/>
                  </a:lnTo>
                  <a:lnTo>
                    <a:pt x="204" y="661"/>
                  </a:lnTo>
                  <a:lnTo>
                    <a:pt x="136" y="645"/>
                  </a:lnTo>
                  <a:lnTo>
                    <a:pt x="68" y="625"/>
                  </a:lnTo>
                  <a:lnTo>
                    <a:pt x="0" y="603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5275263" y="5456239"/>
              <a:ext cx="987425" cy="990599"/>
            </a:xfrm>
            <a:custGeom>
              <a:avLst/>
              <a:gdLst>
                <a:gd name="T0" fmla="*/ 304 w 622"/>
                <a:gd name="T1" fmla="*/ 0 h 624"/>
                <a:gd name="T2" fmla="*/ 240 w 622"/>
                <a:gd name="T3" fmla="*/ 8 h 624"/>
                <a:gd name="T4" fmla="*/ 182 w 622"/>
                <a:gd name="T5" fmla="*/ 28 h 624"/>
                <a:gd name="T6" fmla="*/ 130 w 622"/>
                <a:gd name="T7" fmla="*/ 58 h 624"/>
                <a:gd name="T8" fmla="*/ 86 w 622"/>
                <a:gd name="T9" fmla="*/ 98 h 624"/>
                <a:gd name="T10" fmla="*/ 48 w 622"/>
                <a:gd name="T11" fmla="*/ 144 h 624"/>
                <a:gd name="T12" fmla="*/ 22 w 622"/>
                <a:gd name="T13" fmla="*/ 198 h 624"/>
                <a:gd name="T14" fmla="*/ 4 w 622"/>
                <a:gd name="T15" fmla="*/ 256 h 624"/>
                <a:gd name="T16" fmla="*/ 0 w 622"/>
                <a:gd name="T17" fmla="*/ 320 h 624"/>
                <a:gd name="T18" fmla="*/ 2 w 622"/>
                <a:gd name="T19" fmla="*/ 350 h 624"/>
                <a:gd name="T20" fmla="*/ 16 w 622"/>
                <a:gd name="T21" fmla="*/ 412 h 624"/>
                <a:gd name="T22" fmla="*/ 40 w 622"/>
                <a:gd name="T23" fmla="*/ 466 h 624"/>
                <a:gd name="T24" fmla="*/ 74 w 622"/>
                <a:gd name="T25" fmla="*/ 516 h 624"/>
                <a:gd name="T26" fmla="*/ 118 w 622"/>
                <a:gd name="T27" fmla="*/ 556 h 624"/>
                <a:gd name="T28" fmla="*/ 168 w 622"/>
                <a:gd name="T29" fmla="*/ 590 h 624"/>
                <a:gd name="T30" fmla="*/ 224 w 622"/>
                <a:gd name="T31" fmla="*/ 612 h 624"/>
                <a:gd name="T32" fmla="*/ 286 w 622"/>
                <a:gd name="T33" fmla="*/ 622 h 624"/>
                <a:gd name="T34" fmla="*/ 318 w 622"/>
                <a:gd name="T35" fmla="*/ 624 h 624"/>
                <a:gd name="T36" fmla="*/ 380 w 622"/>
                <a:gd name="T37" fmla="*/ 616 h 624"/>
                <a:gd name="T38" fmla="*/ 438 w 622"/>
                <a:gd name="T39" fmla="*/ 596 h 624"/>
                <a:gd name="T40" fmla="*/ 490 w 622"/>
                <a:gd name="T41" fmla="*/ 566 h 624"/>
                <a:gd name="T42" fmla="*/ 536 w 622"/>
                <a:gd name="T43" fmla="*/ 528 h 624"/>
                <a:gd name="T44" fmla="*/ 572 w 622"/>
                <a:gd name="T45" fmla="*/ 480 h 624"/>
                <a:gd name="T46" fmla="*/ 600 w 622"/>
                <a:gd name="T47" fmla="*/ 426 h 624"/>
                <a:gd name="T48" fmla="*/ 616 w 622"/>
                <a:gd name="T49" fmla="*/ 368 h 624"/>
                <a:gd name="T50" fmla="*/ 622 w 622"/>
                <a:gd name="T51" fmla="*/ 306 h 624"/>
                <a:gd name="T52" fmla="*/ 620 w 622"/>
                <a:gd name="T53" fmla="*/ 274 h 624"/>
                <a:gd name="T54" fmla="*/ 606 w 622"/>
                <a:gd name="T55" fmla="*/ 212 h 624"/>
                <a:gd name="T56" fmla="*/ 580 w 622"/>
                <a:gd name="T57" fmla="*/ 158 h 624"/>
                <a:gd name="T58" fmla="*/ 546 w 622"/>
                <a:gd name="T59" fmla="*/ 108 h 624"/>
                <a:gd name="T60" fmla="*/ 504 w 622"/>
                <a:gd name="T61" fmla="*/ 68 h 624"/>
                <a:gd name="T62" fmla="*/ 452 w 622"/>
                <a:gd name="T63" fmla="*/ 36 h 624"/>
                <a:gd name="T64" fmla="*/ 396 w 622"/>
                <a:gd name="T65" fmla="*/ 12 h 624"/>
                <a:gd name="T66" fmla="*/ 336 w 622"/>
                <a:gd name="T67" fmla="*/ 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4">
                  <a:moveTo>
                    <a:pt x="304" y="0"/>
                  </a:moveTo>
                  <a:lnTo>
                    <a:pt x="304" y="0"/>
                  </a:lnTo>
                  <a:lnTo>
                    <a:pt x="272" y="4"/>
                  </a:lnTo>
                  <a:lnTo>
                    <a:pt x="240" y="8"/>
                  </a:lnTo>
                  <a:lnTo>
                    <a:pt x="212" y="18"/>
                  </a:lnTo>
                  <a:lnTo>
                    <a:pt x="182" y="28"/>
                  </a:lnTo>
                  <a:lnTo>
                    <a:pt x="156" y="42"/>
                  </a:lnTo>
                  <a:lnTo>
                    <a:pt x="130" y="58"/>
                  </a:lnTo>
                  <a:lnTo>
                    <a:pt x="108" y="76"/>
                  </a:lnTo>
                  <a:lnTo>
                    <a:pt x="86" y="98"/>
                  </a:lnTo>
                  <a:lnTo>
                    <a:pt x="66" y="120"/>
                  </a:lnTo>
                  <a:lnTo>
                    <a:pt x="48" y="144"/>
                  </a:lnTo>
                  <a:lnTo>
                    <a:pt x="34" y="170"/>
                  </a:lnTo>
                  <a:lnTo>
                    <a:pt x="22" y="198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2" y="350"/>
                  </a:lnTo>
                  <a:lnTo>
                    <a:pt x="8" y="382"/>
                  </a:lnTo>
                  <a:lnTo>
                    <a:pt x="16" y="412"/>
                  </a:lnTo>
                  <a:lnTo>
                    <a:pt x="26" y="440"/>
                  </a:lnTo>
                  <a:lnTo>
                    <a:pt x="40" y="466"/>
                  </a:lnTo>
                  <a:lnTo>
                    <a:pt x="56" y="492"/>
                  </a:lnTo>
                  <a:lnTo>
                    <a:pt x="74" y="516"/>
                  </a:lnTo>
                  <a:lnTo>
                    <a:pt x="96" y="538"/>
                  </a:lnTo>
                  <a:lnTo>
                    <a:pt x="118" y="556"/>
                  </a:lnTo>
                  <a:lnTo>
                    <a:pt x="142" y="574"/>
                  </a:lnTo>
                  <a:lnTo>
                    <a:pt x="168" y="590"/>
                  </a:lnTo>
                  <a:lnTo>
                    <a:pt x="196" y="602"/>
                  </a:lnTo>
                  <a:lnTo>
                    <a:pt x="224" y="612"/>
                  </a:lnTo>
                  <a:lnTo>
                    <a:pt x="254" y="618"/>
                  </a:lnTo>
                  <a:lnTo>
                    <a:pt x="286" y="622"/>
                  </a:lnTo>
                  <a:lnTo>
                    <a:pt x="318" y="624"/>
                  </a:lnTo>
                  <a:lnTo>
                    <a:pt x="318" y="624"/>
                  </a:lnTo>
                  <a:lnTo>
                    <a:pt x="350" y="620"/>
                  </a:lnTo>
                  <a:lnTo>
                    <a:pt x="380" y="616"/>
                  </a:lnTo>
                  <a:lnTo>
                    <a:pt x="410" y="608"/>
                  </a:lnTo>
                  <a:lnTo>
                    <a:pt x="438" y="596"/>
                  </a:lnTo>
                  <a:lnTo>
                    <a:pt x="464" y="582"/>
                  </a:lnTo>
                  <a:lnTo>
                    <a:pt x="490" y="566"/>
                  </a:lnTo>
                  <a:lnTo>
                    <a:pt x="514" y="548"/>
                  </a:lnTo>
                  <a:lnTo>
                    <a:pt x="536" y="528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8"/>
                  </a:lnTo>
                  <a:lnTo>
                    <a:pt x="616" y="368"/>
                  </a:lnTo>
                  <a:lnTo>
                    <a:pt x="620" y="336"/>
                  </a:lnTo>
                  <a:lnTo>
                    <a:pt x="622" y="306"/>
                  </a:lnTo>
                  <a:lnTo>
                    <a:pt x="622" y="306"/>
                  </a:lnTo>
                  <a:lnTo>
                    <a:pt x="620" y="274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0" y="158"/>
                  </a:lnTo>
                  <a:lnTo>
                    <a:pt x="564" y="132"/>
                  </a:lnTo>
                  <a:lnTo>
                    <a:pt x="546" y="108"/>
                  </a:lnTo>
                  <a:lnTo>
                    <a:pt x="526" y="88"/>
                  </a:lnTo>
                  <a:lnTo>
                    <a:pt x="504" y="68"/>
                  </a:lnTo>
                  <a:lnTo>
                    <a:pt x="478" y="50"/>
                  </a:lnTo>
                  <a:lnTo>
                    <a:pt x="452" y="36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6"/>
                  </a:lnTo>
                  <a:lnTo>
                    <a:pt x="336" y="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7259" name="Freeform 26"/>
            <p:cNvSpPr>
              <a:spLocks/>
            </p:cNvSpPr>
            <p:nvPr/>
          </p:nvSpPr>
          <p:spPr bwMode="auto">
            <a:xfrm>
              <a:off x="5408613" y="5592763"/>
              <a:ext cx="720725" cy="717550"/>
            </a:xfrm>
            <a:custGeom>
              <a:avLst/>
              <a:gdLst>
                <a:gd name="T0" fmla="*/ 2147483646 w 454"/>
                <a:gd name="T1" fmla="*/ 0 h 452"/>
                <a:gd name="T2" fmla="*/ 2147483646 w 454"/>
                <a:gd name="T3" fmla="*/ 2147483646 h 452"/>
                <a:gd name="T4" fmla="*/ 2147483646 w 454"/>
                <a:gd name="T5" fmla="*/ 2147483646 h 452"/>
                <a:gd name="T6" fmla="*/ 2147483646 w 454"/>
                <a:gd name="T7" fmla="*/ 2147483646 h 452"/>
                <a:gd name="T8" fmla="*/ 2147483646 w 454"/>
                <a:gd name="T9" fmla="*/ 2147483646 h 452"/>
                <a:gd name="T10" fmla="*/ 2147483646 w 454"/>
                <a:gd name="T11" fmla="*/ 2147483646 h 452"/>
                <a:gd name="T12" fmla="*/ 2147483646 w 454"/>
                <a:gd name="T13" fmla="*/ 2147483646 h 452"/>
                <a:gd name="T14" fmla="*/ 2147483646 w 454"/>
                <a:gd name="T15" fmla="*/ 2147483646 h 452"/>
                <a:gd name="T16" fmla="*/ 0 w 454"/>
                <a:gd name="T17" fmla="*/ 2147483646 h 452"/>
                <a:gd name="T18" fmla="*/ 2147483646 w 454"/>
                <a:gd name="T19" fmla="*/ 2147483646 h 452"/>
                <a:gd name="T20" fmla="*/ 2147483646 w 454"/>
                <a:gd name="T21" fmla="*/ 2147483646 h 452"/>
                <a:gd name="T22" fmla="*/ 2147483646 w 454"/>
                <a:gd name="T23" fmla="*/ 2147483646 h 452"/>
                <a:gd name="T24" fmla="*/ 2147483646 w 454"/>
                <a:gd name="T25" fmla="*/ 2147483646 h 452"/>
                <a:gd name="T26" fmla="*/ 2147483646 w 454"/>
                <a:gd name="T27" fmla="*/ 2147483646 h 452"/>
                <a:gd name="T28" fmla="*/ 2147483646 w 454"/>
                <a:gd name="T29" fmla="*/ 2147483646 h 452"/>
                <a:gd name="T30" fmla="*/ 2147483646 w 454"/>
                <a:gd name="T31" fmla="*/ 2147483646 h 452"/>
                <a:gd name="T32" fmla="*/ 2147483646 w 454"/>
                <a:gd name="T33" fmla="*/ 2147483646 h 452"/>
                <a:gd name="T34" fmla="*/ 2147483646 w 454"/>
                <a:gd name="T35" fmla="*/ 2147483646 h 452"/>
                <a:gd name="T36" fmla="*/ 2147483646 w 454"/>
                <a:gd name="T37" fmla="*/ 2147483646 h 452"/>
                <a:gd name="T38" fmla="*/ 2147483646 w 454"/>
                <a:gd name="T39" fmla="*/ 2147483646 h 452"/>
                <a:gd name="T40" fmla="*/ 2147483646 w 454"/>
                <a:gd name="T41" fmla="*/ 2147483646 h 452"/>
                <a:gd name="T42" fmla="*/ 2147483646 w 454"/>
                <a:gd name="T43" fmla="*/ 2147483646 h 452"/>
                <a:gd name="T44" fmla="*/ 2147483646 w 454"/>
                <a:gd name="T45" fmla="*/ 2147483646 h 452"/>
                <a:gd name="T46" fmla="*/ 2147483646 w 454"/>
                <a:gd name="T47" fmla="*/ 2147483646 h 452"/>
                <a:gd name="T48" fmla="*/ 2147483646 w 454"/>
                <a:gd name="T49" fmla="*/ 2147483646 h 452"/>
                <a:gd name="T50" fmla="*/ 2147483646 w 454"/>
                <a:gd name="T51" fmla="*/ 2147483646 h 452"/>
                <a:gd name="T52" fmla="*/ 2147483646 w 454"/>
                <a:gd name="T53" fmla="*/ 2147483646 h 452"/>
                <a:gd name="T54" fmla="*/ 2147483646 w 454"/>
                <a:gd name="T55" fmla="*/ 2147483646 h 452"/>
                <a:gd name="T56" fmla="*/ 2147483646 w 454"/>
                <a:gd name="T57" fmla="*/ 2147483646 h 452"/>
                <a:gd name="T58" fmla="*/ 2147483646 w 454"/>
                <a:gd name="T59" fmla="*/ 2147483646 h 452"/>
                <a:gd name="T60" fmla="*/ 2147483646 w 454"/>
                <a:gd name="T61" fmla="*/ 2147483646 h 452"/>
                <a:gd name="T62" fmla="*/ 2147483646 w 454"/>
                <a:gd name="T63" fmla="*/ 2147483646 h 452"/>
                <a:gd name="T64" fmla="*/ 2147483646 w 454"/>
                <a:gd name="T65" fmla="*/ 2147483646 h 452"/>
                <a:gd name="T66" fmla="*/ 2147483646 w 454"/>
                <a:gd name="T67" fmla="*/ 0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4"/>
                <a:gd name="T103" fmla="*/ 0 h 452"/>
                <a:gd name="T104" fmla="*/ 454 w 454"/>
                <a:gd name="T105" fmla="*/ 452 h 4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4" h="452">
                  <a:moveTo>
                    <a:pt x="222" y="0"/>
                  </a:moveTo>
                  <a:lnTo>
                    <a:pt x="222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4" y="10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0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6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38"/>
                  </a:lnTo>
                  <a:lnTo>
                    <a:pt x="42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2" y="428"/>
                  </a:lnTo>
                  <a:lnTo>
                    <a:pt x="142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2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2"/>
                  </a:lnTo>
                  <a:lnTo>
                    <a:pt x="404" y="366"/>
                  </a:lnTo>
                  <a:lnTo>
                    <a:pt x="418" y="348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88"/>
                  </a:lnTo>
                  <a:lnTo>
                    <a:pt x="450" y="266"/>
                  </a:lnTo>
                  <a:lnTo>
                    <a:pt x="452" y="244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6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2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300" b="1">
                  <a:latin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2738438" y="3138488"/>
            <a:ext cx="1468041" cy="1341835"/>
            <a:chOff x="3346450" y="4013201"/>
            <a:chExt cx="1957388" cy="1789113"/>
          </a:xfrm>
        </p:grpSpPr>
        <p:sp>
          <p:nvSpPr>
            <p:cNvPr id="137254" name="Freeform 10"/>
            <p:cNvSpPr>
              <a:spLocks/>
            </p:cNvSpPr>
            <p:nvPr/>
          </p:nvSpPr>
          <p:spPr bwMode="auto">
            <a:xfrm>
              <a:off x="3587750" y="4013201"/>
              <a:ext cx="1716088" cy="1789113"/>
            </a:xfrm>
            <a:custGeom>
              <a:avLst/>
              <a:gdLst>
                <a:gd name="T0" fmla="*/ 0 w 1081"/>
                <a:gd name="T1" fmla="*/ 2147483646 h 1127"/>
                <a:gd name="T2" fmla="*/ 2147483646 w 1081"/>
                <a:gd name="T3" fmla="*/ 2147483646 h 1127"/>
                <a:gd name="T4" fmla="*/ 2147483646 w 1081"/>
                <a:gd name="T5" fmla="*/ 0 h 1127"/>
                <a:gd name="T6" fmla="*/ 2147483646 w 1081"/>
                <a:gd name="T7" fmla="*/ 0 h 1127"/>
                <a:gd name="T8" fmla="*/ 2147483646 w 1081"/>
                <a:gd name="T9" fmla="*/ 2147483646 h 1127"/>
                <a:gd name="T10" fmla="*/ 2147483646 w 1081"/>
                <a:gd name="T11" fmla="*/ 2147483646 h 1127"/>
                <a:gd name="T12" fmla="*/ 2147483646 w 1081"/>
                <a:gd name="T13" fmla="*/ 2147483646 h 1127"/>
                <a:gd name="T14" fmla="*/ 2147483646 w 1081"/>
                <a:gd name="T15" fmla="*/ 2147483646 h 1127"/>
                <a:gd name="T16" fmla="*/ 2147483646 w 1081"/>
                <a:gd name="T17" fmla="*/ 2147483646 h 1127"/>
                <a:gd name="T18" fmla="*/ 2147483646 w 1081"/>
                <a:gd name="T19" fmla="*/ 2147483646 h 1127"/>
                <a:gd name="T20" fmla="*/ 2147483646 w 1081"/>
                <a:gd name="T21" fmla="*/ 2147483646 h 1127"/>
                <a:gd name="T22" fmla="*/ 2147483646 w 1081"/>
                <a:gd name="T23" fmla="*/ 2147483646 h 1127"/>
                <a:gd name="T24" fmla="*/ 2147483646 w 1081"/>
                <a:gd name="T25" fmla="*/ 2147483646 h 1127"/>
                <a:gd name="T26" fmla="*/ 2147483646 w 1081"/>
                <a:gd name="T27" fmla="*/ 2147483646 h 1127"/>
                <a:gd name="T28" fmla="*/ 2147483646 w 1081"/>
                <a:gd name="T29" fmla="*/ 2147483646 h 1127"/>
                <a:gd name="T30" fmla="*/ 2147483646 w 1081"/>
                <a:gd name="T31" fmla="*/ 2147483646 h 1127"/>
                <a:gd name="T32" fmla="*/ 2147483646 w 1081"/>
                <a:gd name="T33" fmla="*/ 2147483646 h 1127"/>
                <a:gd name="T34" fmla="*/ 2147483646 w 1081"/>
                <a:gd name="T35" fmla="*/ 2147483646 h 1127"/>
                <a:gd name="T36" fmla="*/ 2147483646 w 1081"/>
                <a:gd name="T37" fmla="*/ 2147483646 h 1127"/>
                <a:gd name="T38" fmla="*/ 2147483646 w 1081"/>
                <a:gd name="T39" fmla="*/ 2147483646 h 1127"/>
                <a:gd name="T40" fmla="*/ 2147483646 w 1081"/>
                <a:gd name="T41" fmla="*/ 2147483646 h 1127"/>
                <a:gd name="T42" fmla="*/ 2147483646 w 1081"/>
                <a:gd name="T43" fmla="*/ 2147483646 h 1127"/>
                <a:gd name="T44" fmla="*/ 2147483646 w 1081"/>
                <a:gd name="T45" fmla="*/ 2147483646 h 1127"/>
                <a:gd name="T46" fmla="*/ 2147483646 w 1081"/>
                <a:gd name="T47" fmla="*/ 2147483646 h 1127"/>
                <a:gd name="T48" fmla="*/ 2147483646 w 1081"/>
                <a:gd name="T49" fmla="*/ 2147483646 h 1127"/>
                <a:gd name="T50" fmla="*/ 2147483646 w 1081"/>
                <a:gd name="T51" fmla="*/ 2147483646 h 1127"/>
                <a:gd name="T52" fmla="*/ 2147483646 w 1081"/>
                <a:gd name="T53" fmla="*/ 2147483646 h 1127"/>
                <a:gd name="T54" fmla="*/ 2147483646 w 1081"/>
                <a:gd name="T55" fmla="*/ 2147483646 h 1127"/>
                <a:gd name="T56" fmla="*/ 2147483646 w 1081"/>
                <a:gd name="T57" fmla="*/ 2147483646 h 1127"/>
                <a:gd name="T58" fmla="*/ 2147483646 w 1081"/>
                <a:gd name="T59" fmla="*/ 2147483646 h 1127"/>
                <a:gd name="T60" fmla="*/ 2147483646 w 1081"/>
                <a:gd name="T61" fmla="*/ 2147483646 h 1127"/>
                <a:gd name="T62" fmla="*/ 2147483646 w 1081"/>
                <a:gd name="T63" fmla="*/ 2147483646 h 1127"/>
                <a:gd name="T64" fmla="*/ 2147483646 w 1081"/>
                <a:gd name="T65" fmla="*/ 2147483646 h 1127"/>
                <a:gd name="T66" fmla="*/ 2147483646 w 1081"/>
                <a:gd name="T67" fmla="*/ 2147483646 h 1127"/>
                <a:gd name="T68" fmla="*/ 2147483646 w 1081"/>
                <a:gd name="T69" fmla="*/ 2147483646 h 1127"/>
                <a:gd name="T70" fmla="*/ 2147483646 w 1081"/>
                <a:gd name="T71" fmla="*/ 2147483646 h 1127"/>
                <a:gd name="T72" fmla="*/ 2147483646 w 1081"/>
                <a:gd name="T73" fmla="*/ 2147483646 h 1127"/>
                <a:gd name="T74" fmla="*/ 2147483646 w 1081"/>
                <a:gd name="T75" fmla="*/ 2147483646 h 1127"/>
                <a:gd name="T76" fmla="*/ 0 w 1081"/>
                <a:gd name="T77" fmla="*/ 2147483646 h 1127"/>
                <a:gd name="T78" fmla="*/ 0 w 1081"/>
                <a:gd name="T79" fmla="*/ 2147483646 h 1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81" h="1127">
                  <a:moveTo>
                    <a:pt x="0" y="188"/>
                  </a:moveTo>
                  <a:lnTo>
                    <a:pt x="230" y="42"/>
                  </a:lnTo>
                  <a:lnTo>
                    <a:pt x="530" y="0"/>
                  </a:lnTo>
                  <a:lnTo>
                    <a:pt x="550" y="48"/>
                  </a:lnTo>
                  <a:lnTo>
                    <a:pt x="572" y="94"/>
                  </a:lnTo>
                  <a:lnTo>
                    <a:pt x="598" y="140"/>
                  </a:lnTo>
                  <a:lnTo>
                    <a:pt x="623" y="184"/>
                  </a:lnTo>
                  <a:lnTo>
                    <a:pt x="651" y="228"/>
                  </a:lnTo>
                  <a:lnTo>
                    <a:pt x="683" y="270"/>
                  </a:lnTo>
                  <a:lnTo>
                    <a:pt x="715" y="310"/>
                  </a:lnTo>
                  <a:lnTo>
                    <a:pt x="749" y="348"/>
                  </a:lnTo>
                  <a:lnTo>
                    <a:pt x="785" y="384"/>
                  </a:lnTo>
                  <a:lnTo>
                    <a:pt x="823" y="420"/>
                  </a:lnTo>
                  <a:lnTo>
                    <a:pt x="863" y="454"/>
                  </a:lnTo>
                  <a:lnTo>
                    <a:pt x="903" y="484"/>
                  </a:lnTo>
                  <a:lnTo>
                    <a:pt x="945" y="514"/>
                  </a:lnTo>
                  <a:lnTo>
                    <a:pt x="989" y="542"/>
                  </a:lnTo>
                  <a:lnTo>
                    <a:pt x="1035" y="568"/>
                  </a:lnTo>
                  <a:lnTo>
                    <a:pt x="1081" y="591"/>
                  </a:lnTo>
                  <a:lnTo>
                    <a:pt x="921" y="865"/>
                  </a:lnTo>
                  <a:lnTo>
                    <a:pt x="891" y="1127"/>
                  </a:lnTo>
                  <a:lnTo>
                    <a:pt x="815" y="1091"/>
                  </a:lnTo>
                  <a:lnTo>
                    <a:pt x="743" y="1053"/>
                  </a:lnTo>
                  <a:lnTo>
                    <a:pt x="671" y="1009"/>
                  </a:lnTo>
                  <a:lnTo>
                    <a:pt x="602" y="963"/>
                  </a:lnTo>
                  <a:lnTo>
                    <a:pt x="536" y="913"/>
                  </a:lnTo>
                  <a:lnTo>
                    <a:pt x="472" y="861"/>
                  </a:lnTo>
                  <a:lnTo>
                    <a:pt x="410" y="805"/>
                  </a:lnTo>
                  <a:lnTo>
                    <a:pt x="352" y="747"/>
                  </a:lnTo>
                  <a:lnTo>
                    <a:pt x="296" y="685"/>
                  </a:lnTo>
                  <a:lnTo>
                    <a:pt x="244" y="621"/>
                  </a:lnTo>
                  <a:lnTo>
                    <a:pt x="194" y="556"/>
                  </a:lnTo>
                  <a:lnTo>
                    <a:pt x="148" y="486"/>
                  </a:lnTo>
                  <a:lnTo>
                    <a:pt x="106" y="416"/>
                  </a:lnTo>
                  <a:lnTo>
                    <a:pt x="68" y="342"/>
                  </a:lnTo>
                  <a:lnTo>
                    <a:pt x="32" y="266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1350"/>
            </a:p>
          </p:txBody>
        </p:sp>
        <p:sp>
          <p:nvSpPr>
            <p:cNvPr id="137255" name="Freeform 28"/>
            <p:cNvSpPr>
              <a:spLocks/>
            </p:cNvSpPr>
            <p:nvPr/>
          </p:nvSpPr>
          <p:spPr bwMode="auto">
            <a:xfrm>
              <a:off x="3346450" y="4368801"/>
              <a:ext cx="987425" cy="985838"/>
            </a:xfrm>
            <a:custGeom>
              <a:avLst/>
              <a:gdLst>
                <a:gd name="T0" fmla="*/ 2147483646 w 622"/>
                <a:gd name="T1" fmla="*/ 0 h 621"/>
                <a:gd name="T2" fmla="*/ 2147483646 w 622"/>
                <a:gd name="T3" fmla="*/ 2147483646 h 621"/>
                <a:gd name="T4" fmla="*/ 2147483646 w 622"/>
                <a:gd name="T5" fmla="*/ 2147483646 h 621"/>
                <a:gd name="T6" fmla="*/ 2147483646 w 622"/>
                <a:gd name="T7" fmla="*/ 2147483646 h 621"/>
                <a:gd name="T8" fmla="*/ 2147483646 w 622"/>
                <a:gd name="T9" fmla="*/ 2147483646 h 621"/>
                <a:gd name="T10" fmla="*/ 2147483646 w 622"/>
                <a:gd name="T11" fmla="*/ 2147483646 h 621"/>
                <a:gd name="T12" fmla="*/ 2147483646 w 622"/>
                <a:gd name="T13" fmla="*/ 2147483646 h 621"/>
                <a:gd name="T14" fmla="*/ 2147483646 w 622"/>
                <a:gd name="T15" fmla="*/ 2147483646 h 621"/>
                <a:gd name="T16" fmla="*/ 0 w 622"/>
                <a:gd name="T17" fmla="*/ 2147483646 h 621"/>
                <a:gd name="T18" fmla="*/ 2147483646 w 622"/>
                <a:gd name="T19" fmla="*/ 2147483646 h 621"/>
                <a:gd name="T20" fmla="*/ 2147483646 w 622"/>
                <a:gd name="T21" fmla="*/ 2147483646 h 621"/>
                <a:gd name="T22" fmla="*/ 2147483646 w 622"/>
                <a:gd name="T23" fmla="*/ 2147483646 h 621"/>
                <a:gd name="T24" fmla="*/ 2147483646 w 622"/>
                <a:gd name="T25" fmla="*/ 2147483646 h 621"/>
                <a:gd name="T26" fmla="*/ 2147483646 w 622"/>
                <a:gd name="T27" fmla="*/ 2147483646 h 621"/>
                <a:gd name="T28" fmla="*/ 2147483646 w 622"/>
                <a:gd name="T29" fmla="*/ 2147483646 h 621"/>
                <a:gd name="T30" fmla="*/ 2147483646 w 622"/>
                <a:gd name="T31" fmla="*/ 2147483646 h 621"/>
                <a:gd name="T32" fmla="*/ 2147483646 w 622"/>
                <a:gd name="T33" fmla="*/ 2147483646 h 621"/>
                <a:gd name="T34" fmla="*/ 2147483646 w 622"/>
                <a:gd name="T35" fmla="*/ 2147483646 h 621"/>
                <a:gd name="T36" fmla="*/ 2147483646 w 622"/>
                <a:gd name="T37" fmla="*/ 2147483646 h 621"/>
                <a:gd name="T38" fmla="*/ 2147483646 w 622"/>
                <a:gd name="T39" fmla="*/ 2147483646 h 621"/>
                <a:gd name="T40" fmla="*/ 2147483646 w 622"/>
                <a:gd name="T41" fmla="*/ 2147483646 h 621"/>
                <a:gd name="T42" fmla="*/ 2147483646 w 622"/>
                <a:gd name="T43" fmla="*/ 2147483646 h 621"/>
                <a:gd name="T44" fmla="*/ 2147483646 w 622"/>
                <a:gd name="T45" fmla="*/ 2147483646 h 621"/>
                <a:gd name="T46" fmla="*/ 2147483646 w 622"/>
                <a:gd name="T47" fmla="*/ 2147483646 h 621"/>
                <a:gd name="T48" fmla="*/ 2147483646 w 622"/>
                <a:gd name="T49" fmla="*/ 2147483646 h 621"/>
                <a:gd name="T50" fmla="*/ 2147483646 w 622"/>
                <a:gd name="T51" fmla="*/ 2147483646 h 621"/>
                <a:gd name="T52" fmla="*/ 2147483646 w 622"/>
                <a:gd name="T53" fmla="*/ 2147483646 h 621"/>
                <a:gd name="T54" fmla="*/ 2147483646 w 622"/>
                <a:gd name="T55" fmla="*/ 2147483646 h 621"/>
                <a:gd name="T56" fmla="*/ 2147483646 w 622"/>
                <a:gd name="T57" fmla="*/ 2147483646 h 621"/>
                <a:gd name="T58" fmla="*/ 2147483646 w 622"/>
                <a:gd name="T59" fmla="*/ 2147483646 h 621"/>
                <a:gd name="T60" fmla="*/ 2147483646 w 622"/>
                <a:gd name="T61" fmla="*/ 2147483646 h 621"/>
                <a:gd name="T62" fmla="*/ 2147483646 w 622"/>
                <a:gd name="T63" fmla="*/ 2147483646 h 621"/>
                <a:gd name="T64" fmla="*/ 2147483646 w 622"/>
                <a:gd name="T65" fmla="*/ 2147483646 h 621"/>
                <a:gd name="T66" fmla="*/ 2147483646 w 622"/>
                <a:gd name="T67" fmla="*/ 2147483646 h 6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2" h="621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6" y="42"/>
                  </a:lnTo>
                  <a:lnTo>
                    <a:pt x="132" y="58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20"/>
                  </a:lnTo>
                  <a:lnTo>
                    <a:pt x="50" y="144"/>
                  </a:lnTo>
                  <a:lnTo>
                    <a:pt x="34" y="170"/>
                  </a:lnTo>
                  <a:lnTo>
                    <a:pt x="22" y="198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1"/>
                  </a:lnTo>
                  <a:lnTo>
                    <a:pt x="16" y="409"/>
                  </a:lnTo>
                  <a:lnTo>
                    <a:pt x="28" y="439"/>
                  </a:lnTo>
                  <a:lnTo>
                    <a:pt x="40" y="465"/>
                  </a:lnTo>
                  <a:lnTo>
                    <a:pt x="58" y="491"/>
                  </a:lnTo>
                  <a:lnTo>
                    <a:pt x="76" y="515"/>
                  </a:lnTo>
                  <a:lnTo>
                    <a:pt x="96" y="535"/>
                  </a:lnTo>
                  <a:lnTo>
                    <a:pt x="118" y="555"/>
                  </a:lnTo>
                  <a:lnTo>
                    <a:pt x="144" y="573"/>
                  </a:lnTo>
                  <a:lnTo>
                    <a:pt x="170" y="587"/>
                  </a:lnTo>
                  <a:lnTo>
                    <a:pt x="196" y="601"/>
                  </a:lnTo>
                  <a:lnTo>
                    <a:pt x="226" y="609"/>
                  </a:lnTo>
                  <a:lnTo>
                    <a:pt x="256" y="617"/>
                  </a:lnTo>
                  <a:lnTo>
                    <a:pt x="286" y="621"/>
                  </a:lnTo>
                  <a:lnTo>
                    <a:pt x="318" y="621"/>
                  </a:lnTo>
                  <a:lnTo>
                    <a:pt x="350" y="619"/>
                  </a:lnTo>
                  <a:lnTo>
                    <a:pt x="380" y="615"/>
                  </a:lnTo>
                  <a:lnTo>
                    <a:pt x="410" y="605"/>
                  </a:lnTo>
                  <a:lnTo>
                    <a:pt x="438" y="595"/>
                  </a:lnTo>
                  <a:lnTo>
                    <a:pt x="466" y="581"/>
                  </a:lnTo>
                  <a:lnTo>
                    <a:pt x="492" y="565"/>
                  </a:lnTo>
                  <a:lnTo>
                    <a:pt x="514" y="547"/>
                  </a:lnTo>
                  <a:lnTo>
                    <a:pt x="536" y="525"/>
                  </a:lnTo>
                  <a:lnTo>
                    <a:pt x="556" y="503"/>
                  </a:lnTo>
                  <a:lnTo>
                    <a:pt x="574" y="479"/>
                  </a:lnTo>
                  <a:lnTo>
                    <a:pt x="588" y="453"/>
                  </a:lnTo>
                  <a:lnTo>
                    <a:pt x="600" y="425"/>
                  </a:lnTo>
                  <a:lnTo>
                    <a:pt x="610" y="397"/>
                  </a:lnTo>
                  <a:lnTo>
                    <a:pt x="618" y="367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8"/>
                  </a:lnTo>
                  <a:lnTo>
                    <a:pt x="566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8"/>
                  </a:lnTo>
                  <a:lnTo>
                    <a:pt x="480" y="50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6"/>
                  </a:lnTo>
                  <a:lnTo>
                    <a:pt x="336" y="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1350"/>
            </a:p>
          </p:txBody>
        </p:sp>
        <p:sp>
          <p:nvSpPr>
            <p:cNvPr id="137256" name="Freeform 30"/>
            <p:cNvSpPr>
              <a:spLocks/>
            </p:cNvSpPr>
            <p:nvPr/>
          </p:nvSpPr>
          <p:spPr bwMode="auto">
            <a:xfrm>
              <a:off x="3479800" y="4502151"/>
              <a:ext cx="720725" cy="719138"/>
            </a:xfrm>
            <a:custGeom>
              <a:avLst/>
              <a:gdLst>
                <a:gd name="T0" fmla="*/ 2147483646 w 454"/>
                <a:gd name="T1" fmla="*/ 0 h 453"/>
                <a:gd name="T2" fmla="*/ 2147483646 w 454"/>
                <a:gd name="T3" fmla="*/ 2147483646 h 453"/>
                <a:gd name="T4" fmla="*/ 2147483646 w 454"/>
                <a:gd name="T5" fmla="*/ 2147483646 h 453"/>
                <a:gd name="T6" fmla="*/ 2147483646 w 454"/>
                <a:gd name="T7" fmla="*/ 2147483646 h 453"/>
                <a:gd name="T8" fmla="*/ 2147483646 w 454"/>
                <a:gd name="T9" fmla="*/ 2147483646 h 453"/>
                <a:gd name="T10" fmla="*/ 2147483646 w 454"/>
                <a:gd name="T11" fmla="*/ 2147483646 h 453"/>
                <a:gd name="T12" fmla="*/ 2147483646 w 454"/>
                <a:gd name="T13" fmla="*/ 2147483646 h 453"/>
                <a:gd name="T14" fmla="*/ 2147483646 w 454"/>
                <a:gd name="T15" fmla="*/ 2147483646 h 453"/>
                <a:gd name="T16" fmla="*/ 0 w 454"/>
                <a:gd name="T17" fmla="*/ 2147483646 h 453"/>
                <a:gd name="T18" fmla="*/ 2147483646 w 454"/>
                <a:gd name="T19" fmla="*/ 2147483646 h 453"/>
                <a:gd name="T20" fmla="*/ 2147483646 w 454"/>
                <a:gd name="T21" fmla="*/ 2147483646 h 453"/>
                <a:gd name="T22" fmla="*/ 2147483646 w 454"/>
                <a:gd name="T23" fmla="*/ 2147483646 h 453"/>
                <a:gd name="T24" fmla="*/ 2147483646 w 454"/>
                <a:gd name="T25" fmla="*/ 2147483646 h 453"/>
                <a:gd name="T26" fmla="*/ 2147483646 w 454"/>
                <a:gd name="T27" fmla="*/ 2147483646 h 453"/>
                <a:gd name="T28" fmla="*/ 2147483646 w 454"/>
                <a:gd name="T29" fmla="*/ 2147483646 h 453"/>
                <a:gd name="T30" fmla="*/ 2147483646 w 454"/>
                <a:gd name="T31" fmla="*/ 2147483646 h 453"/>
                <a:gd name="T32" fmla="*/ 2147483646 w 454"/>
                <a:gd name="T33" fmla="*/ 2147483646 h 453"/>
                <a:gd name="T34" fmla="*/ 2147483646 w 454"/>
                <a:gd name="T35" fmla="*/ 2147483646 h 453"/>
                <a:gd name="T36" fmla="*/ 2147483646 w 454"/>
                <a:gd name="T37" fmla="*/ 2147483646 h 453"/>
                <a:gd name="T38" fmla="*/ 2147483646 w 454"/>
                <a:gd name="T39" fmla="*/ 2147483646 h 453"/>
                <a:gd name="T40" fmla="*/ 2147483646 w 454"/>
                <a:gd name="T41" fmla="*/ 2147483646 h 453"/>
                <a:gd name="T42" fmla="*/ 2147483646 w 454"/>
                <a:gd name="T43" fmla="*/ 2147483646 h 453"/>
                <a:gd name="T44" fmla="*/ 2147483646 w 454"/>
                <a:gd name="T45" fmla="*/ 2147483646 h 453"/>
                <a:gd name="T46" fmla="*/ 2147483646 w 454"/>
                <a:gd name="T47" fmla="*/ 2147483646 h 453"/>
                <a:gd name="T48" fmla="*/ 2147483646 w 454"/>
                <a:gd name="T49" fmla="*/ 2147483646 h 453"/>
                <a:gd name="T50" fmla="*/ 2147483646 w 454"/>
                <a:gd name="T51" fmla="*/ 2147483646 h 453"/>
                <a:gd name="T52" fmla="*/ 2147483646 w 454"/>
                <a:gd name="T53" fmla="*/ 2147483646 h 453"/>
                <a:gd name="T54" fmla="*/ 2147483646 w 454"/>
                <a:gd name="T55" fmla="*/ 2147483646 h 453"/>
                <a:gd name="T56" fmla="*/ 2147483646 w 454"/>
                <a:gd name="T57" fmla="*/ 2147483646 h 453"/>
                <a:gd name="T58" fmla="*/ 2147483646 w 454"/>
                <a:gd name="T59" fmla="*/ 2147483646 h 453"/>
                <a:gd name="T60" fmla="*/ 2147483646 w 454"/>
                <a:gd name="T61" fmla="*/ 2147483646 h 453"/>
                <a:gd name="T62" fmla="*/ 2147483646 w 454"/>
                <a:gd name="T63" fmla="*/ 2147483646 h 453"/>
                <a:gd name="T64" fmla="*/ 2147483646 w 454"/>
                <a:gd name="T65" fmla="*/ 2147483646 h 453"/>
                <a:gd name="T66" fmla="*/ 2147483646 w 454"/>
                <a:gd name="T67" fmla="*/ 2147483646 h 4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4"/>
                <a:gd name="T103" fmla="*/ 0 h 453"/>
                <a:gd name="T104" fmla="*/ 454 w 454"/>
                <a:gd name="T105" fmla="*/ 453 h 4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4" h="453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6"/>
                  </a:lnTo>
                  <a:lnTo>
                    <a:pt x="64" y="70"/>
                  </a:lnTo>
                  <a:lnTo>
                    <a:pt x="48" y="88"/>
                  </a:lnTo>
                  <a:lnTo>
                    <a:pt x="36" y="106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10" y="166"/>
                  </a:lnTo>
                  <a:lnTo>
                    <a:pt x="4" y="188"/>
                  </a:lnTo>
                  <a:lnTo>
                    <a:pt x="2" y="210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7"/>
                  </a:lnTo>
                  <a:lnTo>
                    <a:pt x="12" y="299"/>
                  </a:lnTo>
                  <a:lnTo>
                    <a:pt x="20" y="319"/>
                  </a:lnTo>
                  <a:lnTo>
                    <a:pt x="30" y="339"/>
                  </a:lnTo>
                  <a:lnTo>
                    <a:pt x="42" y="357"/>
                  </a:lnTo>
                  <a:lnTo>
                    <a:pt x="56" y="375"/>
                  </a:lnTo>
                  <a:lnTo>
                    <a:pt x="70" y="391"/>
                  </a:lnTo>
                  <a:lnTo>
                    <a:pt x="86" y="405"/>
                  </a:lnTo>
                  <a:lnTo>
                    <a:pt x="104" y="417"/>
                  </a:lnTo>
                  <a:lnTo>
                    <a:pt x="124" y="429"/>
                  </a:lnTo>
                  <a:lnTo>
                    <a:pt x="144" y="437"/>
                  </a:lnTo>
                  <a:lnTo>
                    <a:pt x="164" y="445"/>
                  </a:lnTo>
                  <a:lnTo>
                    <a:pt x="186" y="449"/>
                  </a:lnTo>
                  <a:lnTo>
                    <a:pt x="210" y="453"/>
                  </a:lnTo>
                  <a:lnTo>
                    <a:pt x="232" y="453"/>
                  </a:lnTo>
                  <a:lnTo>
                    <a:pt x="256" y="451"/>
                  </a:lnTo>
                  <a:lnTo>
                    <a:pt x="278" y="447"/>
                  </a:lnTo>
                  <a:lnTo>
                    <a:pt x="300" y="441"/>
                  </a:lnTo>
                  <a:lnTo>
                    <a:pt x="320" y="433"/>
                  </a:lnTo>
                  <a:lnTo>
                    <a:pt x="340" y="423"/>
                  </a:lnTo>
                  <a:lnTo>
                    <a:pt x="358" y="411"/>
                  </a:lnTo>
                  <a:lnTo>
                    <a:pt x="376" y="399"/>
                  </a:lnTo>
                  <a:lnTo>
                    <a:pt x="392" y="383"/>
                  </a:lnTo>
                  <a:lnTo>
                    <a:pt x="406" y="367"/>
                  </a:lnTo>
                  <a:lnTo>
                    <a:pt x="418" y="349"/>
                  </a:lnTo>
                  <a:lnTo>
                    <a:pt x="430" y="331"/>
                  </a:lnTo>
                  <a:lnTo>
                    <a:pt x="438" y="311"/>
                  </a:lnTo>
                  <a:lnTo>
                    <a:pt x="446" y="289"/>
                  </a:lnTo>
                  <a:lnTo>
                    <a:pt x="450" y="268"/>
                  </a:lnTo>
                  <a:lnTo>
                    <a:pt x="454" y="246"/>
                  </a:lnTo>
                  <a:lnTo>
                    <a:pt x="454" y="222"/>
                  </a:lnTo>
                  <a:lnTo>
                    <a:pt x="452" y="200"/>
                  </a:lnTo>
                  <a:lnTo>
                    <a:pt x="448" y="178"/>
                  </a:lnTo>
                  <a:lnTo>
                    <a:pt x="442" y="156"/>
                  </a:lnTo>
                  <a:lnTo>
                    <a:pt x="434" y="134"/>
                  </a:lnTo>
                  <a:lnTo>
                    <a:pt x="424" y="116"/>
                  </a:lnTo>
                  <a:lnTo>
                    <a:pt x="412" y="96"/>
                  </a:lnTo>
                  <a:lnTo>
                    <a:pt x="400" y="80"/>
                  </a:lnTo>
                  <a:lnTo>
                    <a:pt x="384" y="64"/>
                  </a:lnTo>
                  <a:lnTo>
                    <a:pt x="368" y="50"/>
                  </a:lnTo>
                  <a:lnTo>
                    <a:pt x="350" y="36"/>
                  </a:lnTo>
                  <a:lnTo>
                    <a:pt x="330" y="26"/>
                  </a:lnTo>
                  <a:lnTo>
                    <a:pt x="310" y="16"/>
                  </a:lnTo>
                  <a:lnTo>
                    <a:pt x="290" y="10"/>
                  </a:lnTo>
                  <a:lnTo>
                    <a:pt x="268" y="4"/>
                  </a:lnTo>
                  <a:lnTo>
                    <a:pt x="246" y="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300" b="1"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2478882" y="1676400"/>
            <a:ext cx="1135856" cy="1552575"/>
            <a:chOff x="3000375" y="2063751"/>
            <a:chExt cx="1514475" cy="2070100"/>
          </a:xfrm>
        </p:grpSpPr>
        <p:sp>
          <p:nvSpPr>
            <p:cNvPr id="137251" name="Freeform 11"/>
            <p:cNvSpPr>
              <a:spLocks/>
            </p:cNvSpPr>
            <p:nvPr/>
          </p:nvSpPr>
          <p:spPr bwMode="auto">
            <a:xfrm>
              <a:off x="3416300" y="2063751"/>
              <a:ext cx="1098550" cy="2070100"/>
            </a:xfrm>
            <a:custGeom>
              <a:avLst/>
              <a:gdLst>
                <a:gd name="T0" fmla="*/ 2147483646 w 692"/>
                <a:gd name="T1" fmla="*/ 2147483646 h 1304"/>
                <a:gd name="T2" fmla="*/ 2147483646 w 692"/>
                <a:gd name="T3" fmla="*/ 2147483646 h 1304"/>
                <a:gd name="T4" fmla="*/ 2147483646 w 692"/>
                <a:gd name="T5" fmla="*/ 2147483646 h 1304"/>
                <a:gd name="T6" fmla="*/ 2147483646 w 692"/>
                <a:gd name="T7" fmla="*/ 2147483646 h 1304"/>
                <a:gd name="T8" fmla="*/ 2147483646 w 692"/>
                <a:gd name="T9" fmla="*/ 2147483646 h 1304"/>
                <a:gd name="T10" fmla="*/ 2147483646 w 692"/>
                <a:gd name="T11" fmla="*/ 2147483646 h 1304"/>
                <a:gd name="T12" fmla="*/ 2147483646 w 692"/>
                <a:gd name="T13" fmla="*/ 2147483646 h 1304"/>
                <a:gd name="T14" fmla="*/ 2147483646 w 692"/>
                <a:gd name="T15" fmla="*/ 2147483646 h 1304"/>
                <a:gd name="T16" fmla="*/ 0 w 692"/>
                <a:gd name="T17" fmla="*/ 2147483646 h 1304"/>
                <a:gd name="T18" fmla="*/ 0 w 692"/>
                <a:gd name="T19" fmla="*/ 2147483646 h 1304"/>
                <a:gd name="T20" fmla="*/ 0 w 692"/>
                <a:gd name="T21" fmla="*/ 2147483646 h 1304"/>
                <a:gd name="T22" fmla="*/ 0 w 692"/>
                <a:gd name="T23" fmla="*/ 2147483646 h 1304"/>
                <a:gd name="T24" fmla="*/ 2147483646 w 692"/>
                <a:gd name="T25" fmla="*/ 2147483646 h 1304"/>
                <a:gd name="T26" fmla="*/ 2147483646 w 692"/>
                <a:gd name="T27" fmla="*/ 2147483646 h 1304"/>
                <a:gd name="T28" fmla="*/ 2147483646 w 692"/>
                <a:gd name="T29" fmla="*/ 2147483646 h 1304"/>
                <a:gd name="T30" fmla="*/ 2147483646 w 692"/>
                <a:gd name="T31" fmla="*/ 2147483646 h 1304"/>
                <a:gd name="T32" fmla="*/ 2147483646 w 692"/>
                <a:gd name="T33" fmla="*/ 2147483646 h 1304"/>
                <a:gd name="T34" fmla="*/ 2147483646 w 692"/>
                <a:gd name="T35" fmla="*/ 2147483646 h 1304"/>
                <a:gd name="T36" fmla="*/ 2147483646 w 692"/>
                <a:gd name="T37" fmla="*/ 2147483646 h 1304"/>
                <a:gd name="T38" fmla="*/ 2147483646 w 692"/>
                <a:gd name="T39" fmla="*/ 2147483646 h 1304"/>
                <a:gd name="T40" fmla="*/ 2147483646 w 692"/>
                <a:gd name="T41" fmla="*/ 2147483646 h 1304"/>
                <a:gd name="T42" fmla="*/ 2147483646 w 692"/>
                <a:gd name="T43" fmla="*/ 2147483646 h 1304"/>
                <a:gd name="T44" fmla="*/ 2147483646 w 692"/>
                <a:gd name="T45" fmla="*/ 2147483646 h 1304"/>
                <a:gd name="T46" fmla="*/ 2147483646 w 692"/>
                <a:gd name="T47" fmla="*/ 2147483646 h 1304"/>
                <a:gd name="T48" fmla="*/ 2147483646 w 692"/>
                <a:gd name="T49" fmla="*/ 2147483646 h 1304"/>
                <a:gd name="T50" fmla="*/ 2147483646 w 692"/>
                <a:gd name="T51" fmla="*/ 2147483646 h 1304"/>
                <a:gd name="T52" fmla="*/ 2147483646 w 692"/>
                <a:gd name="T53" fmla="*/ 0 h 1304"/>
                <a:gd name="T54" fmla="*/ 2147483646 w 692"/>
                <a:gd name="T55" fmla="*/ 2147483646 h 1304"/>
                <a:gd name="T56" fmla="*/ 2147483646 w 692"/>
                <a:gd name="T57" fmla="*/ 2147483646 h 1304"/>
                <a:gd name="T58" fmla="*/ 2147483646 w 692"/>
                <a:gd name="T59" fmla="*/ 2147483646 h 1304"/>
                <a:gd name="T60" fmla="*/ 2147483646 w 692"/>
                <a:gd name="T61" fmla="*/ 2147483646 h 1304"/>
                <a:gd name="T62" fmla="*/ 2147483646 w 692"/>
                <a:gd name="T63" fmla="*/ 2147483646 h 1304"/>
                <a:gd name="T64" fmla="*/ 2147483646 w 692"/>
                <a:gd name="T65" fmla="*/ 2147483646 h 1304"/>
                <a:gd name="T66" fmla="*/ 2147483646 w 692"/>
                <a:gd name="T67" fmla="*/ 2147483646 h 1304"/>
                <a:gd name="T68" fmla="*/ 2147483646 w 692"/>
                <a:gd name="T69" fmla="*/ 2147483646 h 1304"/>
                <a:gd name="T70" fmla="*/ 2147483646 w 692"/>
                <a:gd name="T71" fmla="*/ 2147483646 h 1304"/>
                <a:gd name="T72" fmla="*/ 2147483646 w 692"/>
                <a:gd name="T73" fmla="*/ 2147483646 h 1304"/>
                <a:gd name="T74" fmla="*/ 2147483646 w 692"/>
                <a:gd name="T75" fmla="*/ 2147483646 h 1304"/>
                <a:gd name="T76" fmla="*/ 2147483646 w 692"/>
                <a:gd name="T77" fmla="*/ 2147483646 h 1304"/>
                <a:gd name="T78" fmla="*/ 2147483646 w 692"/>
                <a:gd name="T79" fmla="*/ 2147483646 h 1304"/>
                <a:gd name="T80" fmla="*/ 2147483646 w 692"/>
                <a:gd name="T81" fmla="*/ 2147483646 h 1304"/>
                <a:gd name="T82" fmla="*/ 2147483646 w 692"/>
                <a:gd name="T83" fmla="*/ 2147483646 h 1304"/>
                <a:gd name="T84" fmla="*/ 2147483646 w 692"/>
                <a:gd name="T85" fmla="*/ 2147483646 h 1304"/>
                <a:gd name="T86" fmla="*/ 2147483646 w 692"/>
                <a:gd name="T87" fmla="*/ 2147483646 h 1304"/>
                <a:gd name="T88" fmla="*/ 2147483646 w 692"/>
                <a:gd name="T89" fmla="*/ 2147483646 h 1304"/>
                <a:gd name="T90" fmla="*/ 2147483646 w 692"/>
                <a:gd name="T91" fmla="*/ 2147483646 h 1304"/>
                <a:gd name="T92" fmla="*/ 2147483646 w 692"/>
                <a:gd name="T93" fmla="*/ 2147483646 h 13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92" h="1304">
                  <a:moveTo>
                    <a:pt x="70" y="1304"/>
                  </a:moveTo>
                  <a:lnTo>
                    <a:pt x="70" y="1304"/>
                  </a:lnTo>
                  <a:lnTo>
                    <a:pt x="54" y="1246"/>
                  </a:lnTo>
                  <a:lnTo>
                    <a:pt x="40" y="1188"/>
                  </a:lnTo>
                  <a:lnTo>
                    <a:pt x="28" y="1130"/>
                  </a:lnTo>
                  <a:lnTo>
                    <a:pt x="18" y="1070"/>
                  </a:lnTo>
                  <a:lnTo>
                    <a:pt x="10" y="1008"/>
                  </a:lnTo>
                  <a:lnTo>
                    <a:pt x="4" y="946"/>
                  </a:lnTo>
                  <a:lnTo>
                    <a:pt x="0" y="884"/>
                  </a:lnTo>
                  <a:lnTo>
                    <a:pt x="0" y="822"/>
                  </a:lnTo>
                  <a:lnTo>
                    <a:pt x="0" y="766"/>
                  </a:lnTo>
                  <a:lnTo>
                    <a:pt x="2" y="712"/>
                  </a:lnTo>
                  <a:lnTo>
                    <a:pt x="8" y="656"/>
                  </a:lnTo>
                  <a:lnTo>
                    <a:pt x="14" y="602"/>
                  </a:lnTo>
                  <a:lnTo>
                    <a:pt x="22" y="548"/>
                  </a:lnTo>
                  <a:lnTo>
                    <a:pt x="32" y="496"/>
                  </a:lnTo>
                  <a:lnTo>
                    <a:pt x="42" y="442"/>
                  </a:lnTo>
                  <a:lnTo>
                    <a:pt x="56" y="390"/>
                  </a:lnTo>
                  <a:lnTo>
                    <a:pt x="70" y="340"/>
                  </a:lnTo>
                  <a:lnTo>
                    <a:pt x="86" y="288"/>
                  </a:lnTo>
                  <a:lnTo>
                    <a:pt x="104" y="238"/>
                  </a:lnTo>
                  <a:lnTo>
                    <a:pt x="122" y="190"/>
                  </a:lnTo>
                  <a:lnTo>
                    <a:pt x="144" y="142"/>
                  </a:lnTo>
                  <a:lnTo>
                    <a:pt x="166" y="94"/>
                  </a:lnTo>
                  <a:lnTo>
                    <a:pt x="190" y="46"/>
                  </a:lnTo>
                  <a:lnTo>
                    <a:pt x="214" y="0"/>
                  </a:lnTo>
                  <a:lnTo>
                    <a:pt x="476" y="94"/>
                  </a:lnTo>
                  <a:lnTo>
                    <a:pt x="692" y="306"/>
                  </a:lnTo>
                  <a:lnTo>
                    <a:pt x="662" y="364"/>
                  </a:lnTo>
                  <a:lnTo>
                    <a:pt x="636" y="426"/>
                  </a:lnTo>
                  <a:lnTo>
                    <a:pt x="614" y="488"/>
                  </a:lnTo>
                  <a:lnTo>
                    <a:pt x="596" y="552"/>
                  </a:lnTo>
                  <a:lnTo>
                    <a:pt x="582" y="618"/>
                  </a:lnTo>
                  <a:lnTo>
                    <a:pt x="570" y="686"/>
                  </a:lnTo>
                  <a:lnTo>
                    <a:pt x="564" y="754"/>
                  </a:lnTo>
                  <a:lnTo>
                    <a:pt x="562" y="824"/>
                  </a:lnTo>
                  <a:lnTo>
                    <a:pt x="562" y="862"/>
                  </a:lnTo>
                  <a:lnTo>
                    <a:pt x="564" y="898"/>
                  </a:lnTo>
                  <a:lnTo>
                    <a:pt x="568" y="934"/>
                  </a:lnTo>
                  <a:lnTo>
                    <a:pt x="572" y="970"/>
                  </a:lnTo>
                  <a:lnTo>
                    <a:pt x="584" y="1042"/>
                  </a:lnTo>
                  <a:lnTo>
                    <a:pt x="600" y="1112"/>
                  </a:lnTo>
                  <a:lnTo>
                    <a:pt x="296" y="1160"/>
                  </a:lnTo>
                  <a:lnTo>
                    <a:pt x="70" y="13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1350"/>
            </a:p>
          </p:txBody>
        </p:sp>
        <p:sp>
          <p:nvSpPr>
            <p:cNvPr id="137252" name="Freeform 32"/>
            <p:cNvSpPr>
              <a:spLocks/>
            </p:cNvSpPr>
            <p:nvPr/>
          </p:nvSpPr>
          <p:spPr bwMode="auto">
            <a:xfrm>
              <a:off x="3000375" y="2092326"/>
              <a:ext cx="987425" cy="987425"/>
            </a:xfrm>
            <a:custGeom>
              <a:avLst/>
              <a:gdLst>
                <a:gd name="T0" fmla="*/ 2147483646 w 622"/>
                <a:gd name="T1" fmla="*/ 0 h 622"/>
                <a:gd name="T2" fmla="*/ 2147483646 w 622"/>
                <a:gd name="T3" fmla="*/ 2147483646 h 622"/>
                <a:gd name="T4" fmla="*/ 2147483646 w 622"/>
                <a:gd name="T5" fmla="*/ 2147483646 h 622"/>
                <a:gd name="T6" fmla="*/ 2147483646 w 622"/>
                <a:gd name="T7" fmla="*/ 2147483646 h 622"/>
                <a:gd name="T8" fmla="*/ 2147483646 w 622"/>
                <a:gd name="T9" fmla="*/ 2147483646 h 622"/>
                <a:gd name="T10" fmla="*/ 2147483646 w 622"/>
                <a:gd name="T11" fmla="*/ 2147483646 h 622"/>
                <a:gd name="T12" fmla="*/ 2147483646 w 622"/>
                <a:gd name="T13" fmla="*/ 2147483646 h 622"/>
                <a:gd name="T14" fmla="*/ 2147483646 w 622"/>
                <a:gd name="T15" fmla="*/ 2147483646 h 622"/>
                <a:gd name="T16" fmla="*/ 0 w 622"/>
                <a:gd name="T17" fmla="*/ 2147483646 h 622"/>
                <a:gd name="T18" fmla="*/ 2147483646 w 622"/>
                <a:gd name="T19" fmla="*/ 2147483646 h 622"/>
                <a:gd name="T20" fmla="*/ 2147483646 w 622"/>
                <a:gd name="T21" fmla="*/ 2147483646 h 622"/>
                <a:gd name="T22" fmla="*/ 2147483646 w 622"/>
                <a:gd name="T23" fmla="*/ 2147483646 h 622"/>
                <a:gd name="T24" fmla="*/ 2147483646 w 622"/>
                <a:gd name="T25" fmla="*/ 2147483646 h 622"/>
                <a:gd name="T26" fmla="*/ 2147483646 w 622"/>
                <a:gd name="T27" fmla="*/ 2147483646 h 622"/>
                <a:gd name="T28" fmla="*/ 2147483646 w 622"/>
                <a:gd name="T29" fmla="*/ 2147483646 h 622"/>
                <a:gd name="T30" fmla="*/ 2147483646 w 622"/>
                <a:gd name="T31" fmla="*/ 2147483646 h 622"/>
                <a:gd name="T32" fmla="*/ 2147483646 w 622"/>
                <a:gd name="T33" fmla="*/ 2147483646 h 622"/>
                <a:gd name="T34" fmla="*/ 2147483646 w 622"/>
                <a:gd name="T35" fmla="*/ 2147483646 h 622"/>
                <a:gd name="T36" fmla="*/ 2147483646 w 622"/>
                <a:gd name="T37" fmla="*/ 2147483646 h 622"/>
                <a:gd name="T38" fmla="*/ 2147483646 w 622"/>
                <a:gd name="T39" fmla="*/ 2147483646 h 622"/>
                <a:gd name="T40" fmla="*/ 2147483646 w 622"/>
                <a:gd name="T41" fmla="*/ 2147483646 h 622"/>
                <a:gd name="T42" fmla="*/ 2147483646 w 622"/>
                <a:gd name="T43" fmla="*/ 2147483646 h 622"/>
                <a:gd name="T44" fmla="*/ 2147483646 w 622"/>
                <a:gd name="T45" fmla="*/ 2147483646 h 622"/>
                <a:gd name="T46" fmla="*/ 2147483646 w 622"/>
                <a:gd name="T47" fmla="*/ 2147483646 h 622"/>
                <a:gd name="T48" fmla="*/ 2147483646 w 622"/>
                <a:gd name="T49" fmla="*/ 2147483646 h 622"/>
                <a:gd name="T50" fmla="*/ 2147483646 w 622"/>
                <a:gd name="T51" fmla="*/ 2147483646 h 622"/>
                <a:gd name="T52" fmla="*/ 2147483646 w 622"/>
                <a:gd name="T53" fmla="*/ 2147483646 h 622"/>
                <a:gd name="T54" fmla="*/ 2147483646 w 622"/>
                <a:gd name="T55" fmla="*/ 2147483646 h 622"/>
                <a:gd name="T56" fmla="*/ 2147483646 w 622"/>
                <a:gd name="T57" fmla="*/ 2147483646 h 622"/>
                <a:gd name="T58" fmla="*/ 2147483646 w 622"/>
                <a:gd name="T59" fmla="*/ 2147483646 h 622"/>
                <a:gd name="T60" fmla="*/ 2147483646 w 622"/>
                <a:gd name="T61" fmla="*/ 2147483646 h 622"/>
                <a:gd name="T62" fmla="*/ 2147483646 w 622"/>
                <a:gd name="T63" fmla="*/ 2147483646 h 622"/>
                <a:gd name="T64" fmla="*/ 2147483646 w 622"/>
                <a:gd name="T65" fmla="*/ 2147483646 h 622"/>
                <a:gd name="T66" fmla="*/ 2147483646 w 622"/>
                <a:gd name="T67" fmla="*/ 0 h 6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0" y="8"/>
                  </a:lnTo>
                  <a:lnTo>
                    <a:pt x="212" y="16"/>
                  </a:lnTo>
                  <a:lnTo>
                    <a:pt x="182" y="26"/>
                  </a:lnTo>
                  <a:lnTo>
                    <a:pt x="156" y="40"/>
                  </a:lnTo>
                  <a:lnTo>
                    <a:pt x="130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0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6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4"/>
                  </a:lnTo>
                  <a:lnTo>
                    <a:pt x="56" y="490"/>
                  </a:lnTo>
                  <a:lnTo>
                    <a:pt x="74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4" y="580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4" y="504"/>
                  </a:lnTo>
                  <a:lnTo>
                    <a:pt x="572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6" y="366"/>
                  </a:lnTo>
                  <a:lnTo>
                    <a:pt x="620" y="336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0"/>
                  </a:lnTo>
                  <a:lnTo>
                    <a:pt x="606" y="212"/>
                  </a:lnTo>
                  <a:lnTo>
                    <a:pt x="594" y="182"/>
                  </a:lnTo>
                  <a:lnTo>
                    <a:pt x="580" y="156"/>
                  </a:lnTo>
                  <a:lnTo>
                    <a:pt x="564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2" y="66"/>
                  </a:lnTo>
                  <a:lnTo>
                    <a:pt x="478" y="48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1350"/>
            </a:p>
          </p:txBody>
        </p:sp>
        <p:sp>
          <p:nvSpPr>
            <p:cNvPr id="137253" name="Freeform 34"/>
            <p:cNvSpPr>
              <a:spLocks/>
            </p:cNvSpPr>
            <p:nvPr/>
          </p:nvSpPr>
          <p:spPr bwMode="auto">
            <a:xfrm>
              <a:off x="3133725" y="2225676"/>
              <a:ext cx="720725" cy="720725"/>
            </a:xfrm>
            <a:custGeom>
              <a:avLst/>
              <a:gdLst>
                <a:gd name="T0" fmla="*/ 2147483646 w 454"/>
                <a:gd name="T1" fmla="*/ 0 h 454"/>
                <a:gd name="T2" fmla="*/ 2147483646 w 454"/>
                <a:gd name="T3" fmla="*/ 2147483646 h 454"/>
                <a:gd name="T4" fmla="*/ 2147483646 w 454"/>
                <a:gd name="T5" fmla="*/ 2147483646 h 454"/>
                <a:gd name="T6" fmla="*/ 2147483646 w 454"/>
                <a:gd name="T7" fmla="*/ 2147483646 h 454"/>
                <a:gd name="T8" fmla="*/ 2147483646 w 454"/>
                <a:gd name="T9" fmla="*/ 2147483646 h 454"/>
                <a:gd name="T10" fmla="*/ 2147483646 w 454"/>
                <a:gd name="T11" fmla="*/ 2147483646 h 454"/>
                <a:gd name="T12" fmla="*/ 2147483646 w 454"/>
                <a:gd name="T13" fmla="*/ 2147483646 h 454"/>
                <a:gd name="T14" fmla="*/ 2147483646 w 454"/>
                <a:gd name="T15" fmla="*/ 2147483646 h 454"/>
                <a:gd name="T16" fmla="*/ 0 w 454"/>
                <a:gd name="T17" fmla="*/ 2147483646 h 454"/>
                <a:gd name="T18" fmla="*/ 2147483646 w 454"/>
                <a:gd name="T19" fmla="*/ 2147483646 h 454"/>
                <a:gd name="T20" fmla="*/ 2147483646 w 454"/>
                <a:gd name="T21" fmla="*/ 2147483646 h 454"/>
                <a:gd name="T22" fmla="*/ 2147483646 w 454"/>
                <a:gd name="T23" fmla="*/ 2147483646 h 454"/>
                <a:gd name="T24" fmla="*/ 2147483646 w 454"/>
                <a:gd name="T25" fmla="*/ 2147483646 h 454"/>
                <a:gd name="T26" fmla="*/ 2147483646 w 454"/>
                <a:gd name="T27" fmla="*/ 2147483646 h 454"/>
                <a:gd name="T28" fmla="*/ 2147483646 w 454"/>
                <a:gd name="T29" fmla="*/ 2147483646 h 454"/>
                <a:gd name="T30" fmla="*/ 2147483646 w 454"/>
                <a:gd name="T31" fmla="*/ 2147483646 h 454"/>
                <a:gd name="T32" fmla="*/ 2147483646 w 454"/>
                <a:gd name="T33" fmla="*/ 2147483646 h 454"/>
                <a:gd name="T34" fmla="*/ 2147483646 w 454"/>
                <a:gd name="T35" fmla="*/ 2147483646 h 454"/>
                <a:gd name="T36" fmla="*/ 2147483646 w 454"/>
                <a:gd name="T37" fmla="*/ 2147483646 h 454"/>
                <a:gd name="T38" fmla="*/ 2147483646 w 454"/>
                <a:gd name="T39" fmla="*/ 2147483646 h 454"/>
                <a:gd name="T40" fmla="*/ 2147483646 w 454"/>
                <a:gd name="T41" fmla="*/ 2147483646 h 454"/>
                <a:gd name="T42" fmla="*/ 2147483646 w 454"/>
                <a:gd name="T43" fmla="*/ 2147483646 h 454"/>
                <a:gd name="T44" fmla="*/ 2147483646 w 454"/>
                <a:gd name="T45" fmla="*/ 2147483646 h 454"/>
                <a:gd name="T46" fmla="*/ 2147483646 w 454"/>
                <a:gd name="T47" fmla="*/ 2147483646 h 454"/>
                <a:gd name="T48" fmla="*/ 2147483646 w 454"/>
                <a:gd name="T49" fmla="*/ 2147483646 h 454"/>
                <a:gd name="T50" fmla="*/ 2147483646 w 454"/>
                <a:gd name="T51" fmla="*/ 2147483646 h 454"/>
                <a:gd name="T52" fmla="*/ 2147483646 w 454"/>
                <a:gd name="T53" fmla="*/ 2147483646 h 454"/>
                <a:gd name="T54" fmla="*/ 2147483646 w 454"/>
                <a:gd name="T55" fmla="*/ 2147483646 h 454"/>
                <a:gd name="T56" fmla="*/ 2147483646 w 454"/>
                <a:gd name="T57" fmla="*/ 2147483646 h 454"/>
                <a:gd name="T58" fmla="*/ 2147483646 w 454"/>
                <a:gd name="T59" fmla="*/ 2147483646 h 454"/>
                <a:gd name="T60" fmla="*/ 2147483646 w 454"/>
                <a:gd name="T61" fmla="*/ 2147483646 h 454"/>
                <a:gd name="T62" fmla="*/ 2147483646 w 454"/>
                <a:gd name="T63" fmla="*/ 2147483646 h 454"/>
                <a:gd name="T64" fmla="*/ 2147483646 w 454"/>
                <a:gd name="T65" fmla="*/ 2147483646 h 454"/>
                <a:gd name="T66" fmla="*/ 2147483646 w 454"/>
                <a:gd name="T67" fmla="*/ 0 h 4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4"/>
                <a:gd name="T103" fmla="*/ 0 h 454"/>
                <a:gd name="T104" fmla="*/ 454 w 454"/>
                <a:gd name="T105" fmla="*/ 454 h 4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2" y="428"/>
                  </a:lnTo>
                  <a:lnTo>
                    <a:pt x="142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38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4"/>
                  </a:lnTo>
                  <a:lnTo>
                    <a:pt x="404" y="366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4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6" y="48"/>
                  </a:lnTo>
                  <a:lnTo>
                    <a:pt x="348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88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300" b="1">
                  <a:latin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119438" y="436960"/>
            <a:ext cx="1427560" cy="1477565"/>
            <a:chOff x="3854450" y="411163"/>
            <a:chExt cx="1903413" cy="1970088"/>
          </a:xfrm>
        </p:grpSpPr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3854450" y="750888"/>
              <a:ext cx="1903413" cy="1630363"/>
            </a:xfrm>
            <a:custGeom>
              <a:avLst/>
              <a:gdLst>
                <a:gd name="T0" fmla="*/ 0 w 1199"/>
                <a:gd name="T1" fmla="*/ 730 h 1027"/>
                <a:gd name="T2" fmla="*/ 0 w 1199"/>
                <a:gd name="T3" fmla="*/ 730 h 1027"/>
                <a:gd name="T4" fmla="*/ 48 w 1199"/>
                <a:gd name="T5" fmla="*/ 660 h 1027"/>
                <a:gd name="T6" fmla="*/ 100 w 1199"/>
                <a:gd name="T7" fmla="*/ 594 h 1027"/>
                <a:gd name="T8" fmla="*/ 154 w 1199"/>
                <a:gd name="T9" fmla="*/ 530 h 1027"/>
                <a:gd name="T10" fmla="*/ 212 w 1199"/>
                <a:gd name="T11" fmla="*/ 468 h 1027"/>
                <a:gd name="T12" fmla="*/ 274 w 1199"/>
                <a:gd name="T13" fmla="*/ 410 h 1027"/>
                <a:gd name="T14" fmla="*/ 338 w 1199"/>
                <a:gd name="T15" fmla="*/ 354 h 1027"/>
                <a:gd name="T16" fmla="*/ 404 w 1199"/>
                <a:gd name="T17" fmla="*/ 302 h 1027"/>
                <a:gd name="T18" fmla="*/ 471 w 1199"/>
                <a:gd name="T19" fmla="*/ 254 h 1027"/>
                <a:gd name="T20" fmla="*/ 543 w 1199"/>
                <a:gd name="T21" fmla="*/ 210 h 1027"/>
                <a:gd name="T22" fmla="*/ 617 w 1199"/>
                <a:gd name="T23" fmla="*/ 168 h 1027"/>
                <a:gd name="T24" fmla="*/ 695 w 1199"/>
                <a:gd name="T25" fmla="*/ 130 h 1027"/>
                <a:gd name="T26" fmla="*/ 773 w 1199"/>
                <a:gd name="T27" fmla="*/ 96 h 1027"/>
                <a:gd name="T28" fmla="*/ 853 w 1199"/>
                <a:gd name="T29" fmla="*/ 66 h 1027"/>
                <a:gd name="T30" fmla="*/ 935 w 1199"/>
                <a:gd name="T31" fmla="*/ 40 h 1027"/>
                <a:gd name="T32" fmla="*/ 1019 w 1199"/>
                <a:gd name="T33" fmla="*/ 18 h 1027"/>
                <a:gd name="T34" fmla="*/ 1105 w 1199"/>
                <a:gd name="T35" fmla="*/ 0 h 1027"/>
                <a:gd name="T36" fmla="*/ 1199 w 1199"/>
                <a:gd name="T37" fmla="*/ 260 h 1027"/>
                <a:gd name="T38" fmla="*/ 1173 w 1199"/>
                <a:gd name="T39" fmla="*/ 572 h 1027"/>
                <a:gd name="T40" fmla="*/ 1173 w 1199"/>
                <a:gd name="T41" fmla="*/ 572 h 1027"/>
                <a:gd name="T42" fmla="*/ 1119 w 1199"/>
                <a:gd name="T43" fmla="*/ 584 h 1027"/>
                <a:gd name="T44" fmla="*/ 1067 w 1199"/>
                <a:gd name="T45" fmla="*/ 598 h 1027"/>
                <a:gd name="T46" fmla="*/ 1015 w 1199"/>
                <a:gd name="T47" fmla="*/ 614 h 1027"/>
                <a:gd name="T48" fmla="*/ 965 w 1199"/>
                <a:gd name="T49" fmla="*/ 634 h 1027"/>
                <a:gd name="T50" fmla="*/ 917 w 1199"/>
                <a:gd name="T51" fmla="*/ 656 h 1027"/>
                <a:gd name="T52" fmla="*/ 869 w 1199"/>
                <a:gd name="T53" fmla="*/ 680 h 1027"/>
                <a:gd name="T54" fmla="*/ 823 w 1199"/>
                <a:gd name="T55" fmla="*/ 706 h 1027"/>
                <a:gd name="T56" fmla="*/ 779 w 1199"/>
                <a:gd name="T57" fmla="*/ 734 h 1027"/>
                <a:gd name="T58" fmla="*/ 735 w 1199"/>
                <a:gd name="T59" fmla="*/ 763 h 1027"/>
                <a:gd name="T60" fmla="*/ 693 w 1199"/>
                <a:gd name="T61" fmla="*/ 795 h 1027"/>
                <a:gd name="T62" fmla="*/ 653 w 1199"/>
                <a:gd name="T63" fmla="*/ 829 h 1027"/>
                <a:gd name="T64" fmla="*/ 615 w 1199"/>
                <a:gd name="T65" fmla="*/ 865 h 1027"/>
                <a:gd name="T66" fmla="*/ 579 w 1199"/>
                <a:gd name="T67" fmla="*/ 903 h 1027"/>
                <a:gd name="T68" fmla="*/ 543 w 1199"/>
                <a:gd name="T69" fmla="*/ 943 h 1027"/>
                <a:gd name="T70" fmla="*/ 511 w 1199"/>
                <a:gd name="T71" fmla="*/ 985 h 1027"/>
                <a:gd name="T72" fmla="*/ 479 w 1199"/>
                <a:gd name="T73" fmla="*/ 1027 h 1027"/>
                <a:gd name="T74" fmla="*/ 260 w 1199"/>
                <a:gd name="T75" fmla="*/ 821 h 1027"/>
                <a:gd name="T76" fmla="*/ 0 w 1199"/>
                <a:gd name="T77" fmla="*/ 73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9" h="1027">
                  <a:moveTo>
                    <a:pt x="0" y="730"/>
                  </a:moveTo>
                  <a:lnTo>
                    <a:pt x="0" y="730"/>
                  </a:lnTo>
                  <a:lnTo>
                    <a:pt x="48" y="660"/>
                  </a:lnTo>
                  <a:lnTo>
                    <a:pt x="100" y="594"/>
                  </a:lnTo>
                  <a:lnTo>
                    <a:pt x="154" y="530"/>
                  </a:lnTo>
                  <a:lnTo>
                    <a:pt x="212" y="468"/>
                  </a:lnTo>
                  <a:lnTo>
                    <a:pt x="274" y="410"/>
                  </a:lnTo>
                  <a:lnTo>
                    <a:pt x="338" y="354"/>
                  </a:lnTo>
                  <a:lnTo>
                    <a:pt x="404" y="302"/>
                  </a:lnTo>
                  <a:lnTo>
                    <a:pt x="471" y="254"/>
                  </a:lnTo>
                  <a:lnTo>
                    <a:pt x="543" y="210"/>
                  </a:lnTo>
                  <a:lnTo>
                    <a:pt x="617" y="168"/>
                  </a:lnTo>
                  <a:lnTo>
                    <a:pt x="695" y="130"/>
                  </a:lnTo>
                  <a:lnTo>
                    <a:pt x="773" y="96"/>
                  </a:lnTo>
                  <a:lnTo>
                    <a:pt x="853" y="66"/>
                  </a:lnTo>
                  <a:lnTo>
                    <a:pt x="935" y="40"/>
                  </a:lnTo>
                  <a:lnTo>
                    <a:pt x="1019" y="18"/>
                  </a:lnTo>
                  <a:lnTo>
                    <a:pt x="1105" y="0"/>
                  </a:lnTo>
                  <a:lnTo>
                    <a:pt x="1199" y="260"/>
                  </a:lnTo>
                  <a:lnTo>
                    <a:pt x="1173" y="572"/>
                  </a:lnTo>
                  <a:lnTo>
                    <a:pt x="1173" y="572"/>
                  </a:lnTo>
                  <a:lnTo>
                    <a:pt x="1119" y="584"/>
                  </a:lnTo>
                  <a:lnTo>
                    <a:pt x="1067" y="598"/>
                  </a:lnTo>
                  <a:lnTo>
                    <a:pt x="1015" y="614"/>
                  </a:lnTo>
                  <a:lnTo>
                    <a:pt x="965" y="634"/>
                  </a:lnTo>
                  <a:lnTo>
                    <a:pt x="917" y="656"/>
                  </a:lnTo>
                  <a:lnTo>
                    <a:pt x="869" y="680"/>
                  </a:lnTo>
                  <a:lnTo>
                    <a:pt x="823" y="706"/>
                  </a:lnTo>
                  <a:lnTo>
                    <a:pt x="779" y="734"/>
                  </a:lnTo>
                  <a:lnTo>
                    <a:pt x="735" y="763"/>
                  </a:lnTo>
                  <a:lnTo>
                    <a:pt x="693" y="795"/>
                  </a:lnTo>
                  <a:lnTo>
                    <a:pt x="653" y="829"/>
                  </a:lnTo>
                  <a:lnTo>
                    <a:pt x="615" y="865"/>
                  </a:lnTo>
                  <a:lnTo>
                    <a:pt x="579" y="903"/>
                  </a:lnTo>
                  <a:lnTo>
                    <a:pt x="543" y="943"/>
                  </a:lnTo>
                  <a:lnTo>
                    <a:pt x="511" y="985"/>
                  </a:lnTo>
                  <a:lnTo>
                    <a:pt x="479" y="1027"/>
                  </a:lnTo>
                  <a:lnTo>
                    <a:pt x="260" y="821"/>
                  </a:lnTo>
                  <a:lnTo>
                    <a:pt x="0" y="7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75" name="Freeform 36"/>
            <p:cNvSpPr>
              <a:spLocks/>
            </p:cNvSpPr>
            <p:nvPr/>
          </p:nvSpPr>
          <p:spPr bwMode="auto">
            <a:xfrm>
              <a:off x="4514850" y="411163"/>
              <a:ext cx="985838" cy="987426"/>
            </a:xfrm>
            <a:custGeom>
              <a:avLst/>
              <a:gdLst>
                <a:gd name="T0" fmla="*/ 303 w 621"/>
                <a:gd name="T1" fmla="*/ 0 h 622"/>
                <a:gd name="T2" fmla="*/ 241 w 621"/>
                <a:gd name="T3" fmla="*/ 8 h 622"/>
                <a:gd name="T4" fmla="*/ 183 w 621"/>
                <a:gd name="T5" fmla="*/ 26 h 622"/>
                <a:gd name="T6" fmla="*/ 131 w 621"/>
                <a:gd name="T7" fmla="*/ 56 h 622"/>
                <a:gd name="T8" fmla="*/ 85 w 621"/>
                <a:gd name="T9" fmla="*/ 96 h 622"/>
                <a:gd name="T10" fmla="*/ 49 w 621"/>
                <a:gd name="T11" fmla="*/ 142 h 622"/>
                <a:gd name="T12" fmla="*/ 21 w 621"/>
                <a:gd name="T13" fmla="*/ 196 h 622"/>
                <a:gd name="T14" fmla="*/ 6 w 621"/>
                <a:gd name="T15" fmla="*/ 254 h 622"/>
                <a:gd name="T16" fmla="*/ 0 w 621"/>
                <a:gd name="T17" fmla="*/ 318 h 622"/>
                <a:gd name="T18" fmla="*/ 2 w 621"/>
                <a:gd name="T19" fmla="*/ 350 h 622"/>
                <a:gd name="T20" fmla="*/ 16 w 621"/>
                <a:gd name="T21" fmla="*/ 410 h 622"/>
                <a:gd name="T22" fmla="*/ 41 w 621"/>
                <a:gd name="T23" fmla="*/ 466 h 622"/>
                <a:gd name="T24" fmla="*/ 75 w 621"/>
                <a:gd name="T25" fmla="*/ 514 h 622"/>
                <a:gd name="T26" fmla="*/ 117 w 621"/>
                <a:gd name="T27" fmla="*/ 556 h 622"/>
                <a:gd name="T28" fmla="*/ 169 w 621"/>
                <a:gd name="T29" fmla="*/ 588 h 622"/>
                <a:gd name="T30" fmla="*/ 225 w 621"/>
                <a:gd name="T31" fmla="*/ 610 h 622"/>
                <a:gd name="T32" fmla="*/ 285 w 621"/>
                <a:gd name="T33" fmla="*/ 622 h 622"/>
                <a:gd name="T34" fmla="*/ 317 w 621"/>
                <a:gd name="T35" fmla="*/ 622 h 622"/>
                <a:gd name="T36" fmla="*/ 379 w 621"/>
                <a:gd name="T37" fmla="*/ 614 h 622"/>
                <a:gd name="T38" fmla="*/ 437 w 621"/>
                <a:gd name="T39" fmla="*/ 594 h 622"/>
                <a:gd name="T40" fmla="*/ 491 w 621"/>
                <a:gd name="T41" fmla="*/ 564 h 622"/>
                <a:gd name="T42" fmla="*/ 535 w 621"/>
                <a:gd name="T43" fmla="*/ 526 h 622"/>
                <a:gd name="T44" fmla="*/ 573 w 621"/>
                <a:gd name="T45" fmla="*/ 478 h 622"/>
                <a:gd name="T46" fmla="*/ 599 w 621"/>
                <a:gd name="T47" fmla="*/ 426 h 622"/>
                <a:gd name="T48" fmla="*/ 617 w 621"/>
                <a:gd name="T49" fmla="*/ 366 h 622"/>
                <a:gd name="T50" fmla="*/ 621 w 621"/>
                <a:gd name="T51" fmla="*/ 304 h 622"/>
                <a:gd name="T52" fmla="*/ 619 w 621"/>
                <a:gd name="T53" fmla="*/ 272 h 622"/>
                <a:gd name="T54" fmla="*/ 605 w 621"/>
                <a:gd name="T55" fmla="*/ 212 h 622"/>
                <a:gd name="T56" fmla="*/ 581 w 621"/>
                <a:gd name="T57" fmla="*/ 156 h 622"/>
                <a:gd name="T58" fmla="*/ 545 w 621"/>
                <a:gd name="T59" fmla="*/ 108 h 622"/>
                <a:gd name="T60" fmla="*/ 503 w 621"/>
                <a:gd name="T61" fmla="*/ 66 h 622"/>
                <a:gd name="T62" fmla="*/ 453 w 621"/>
                <a:gd name="T63" fmla="*/ 34 h 622"/>
                <a:gd name="T64" fmla="*/ 397 w 621"/>
                <a:gd name="T65" fmla="*/ 12 h 622"/>
                <a:gd name="T66" fmla="*/ 335 w 621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1" h="622">
                  <a:moveTo>
                    <a:pt x="303" y="0"/>
                  </a:moveTo>
                  <a:lnTo>
                    <a:pt x="303" y="0"/>
                  </a:lnTo>
                  <a:lnTo>
                    <a:pt x="271" y="2"/>
                  </a:lnTo>
                  <a:lnTo>
                    <a:pt x="241" y="8"/>
                  </a:lnTo>
                  <a:lnTo>
                    <a:pt x="211" y="16"/>
                  </a:lnTo>
                  <a:lnTo>
                    <a:pt x="183" y="26"/>
                  </a:lnTo>
                  <a:lnTo>
                    <a:pt x="155" y="40"/>
                  </a:lnTo>
                  <a:lnTo>
                    <a:pt x="131" y="56"/>
                  </a:lnTo>
                  <a:lnTo>
                    <a:pt x="107" y="76"/>
                  </a:lnTo>
                  <a:lnTo>
                    <a:pt x="85" y="96"/>
                  </a:lnTo>
                  <a:lnTo>
                    <a:pt x="65" y="118"/>
                  </a:lnTo>
                  <a:lnTo>
                    <a:pt x="49" y="142"/>
                  </a:lnTo>
                  <a:lnTo>
                    <a:pt x="33" y="168"/>
                  </a:lnTo>
                  <a:lnTo>
                    <a:pt x="21" y="196"/>
                  </a:lnTo>
                  <a:lnTo>
                    <a:pt x="12" y="224"/>
                  </a:lnTo>
                  <a:lnTo>
                    <a:pt x="6" y="254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7" y="438"/>
                  </a:lnTo>
                  <a:lnTo>
                    <a:pt x="41" y="466"/>
                  </a:lnTo>
                  <a:lnTo>
                    <a:pt x="57" y="490"/>
                  </a:lnTo>
                  <a:lnTo>
                    <a:pt x="75" y="514"/>
                  </a:lnTo>
                  <a:lnTo>
                    <a:pt x="95" y="536"/>
                  </a:lnTo>
                  <a:lnTo>
                    <a:pt x="117" y="556"/>
                  </a:lnTo>
                  <a:lnTo>
                    <a:pt x="143" y="572"/>
                  </a:lnTo>
                  <a:lnTo>
                    <a:pt x="169" y="588"/>
                  </a:lnTo>
                  <a:lnTo>
                    <a:pt x="195" y="600"/>
                  </a:lnTo>
                  <a:lnTo>
                    <a:pt x="225" y="610"/>
                  </a:lnTo>
                  <a:lnTo>
                    <a:pt x="255" y="618"/>
                  </a:lnTo>
                  <a:lnTo>
                    <a:pt x="285" y="622"/>
                  </a:lnTo>
                  <a:lnTo>
                    <a:pt x="317" y="622"/>
                  </a:lnTo>
                  <a:lnTo>
                    <a:pt x="317" y="622"/>
                  </a:lnTo>
                  <a:lnTo>
                    <a:pt x="349" y="620"/>
                  </a:lnTo>
                  <a:lnTo>
                    <a:pt x="379" y="614"/>
                  </a:lnTo>
                  <a:lnTo>
                    <a:pt x="409" y="606"/>
                  </a:lnTo>
                  <a:lnTo>
                    <a:pt x="437" y="594"/>
                  </a:lnTo>
                  <a:lnTo>
                    <a:pt x="465" y="582"/>
                  </a:lnTo>
                  <a:lnTo>
                    <a:pt x="491" y="564"/>
                  </a:lnTo>
                  <a:lnTo>
                    <a:pt x="513" y="546"/>
                  </a:lnTo>
                  <a:lnTo>
                    <a:pt x="535" y="526"/>
                  </a:lnTo>
                  <a:lnTo>
                    <a:pt x="555" y="504"/>
                  </a:lnTo>
                  <a:lnTo>
                    <a:pt x="573" y="478"/>
                  </a:lnTo>
                  <a:lnTo>
                    <a:pt x="587" y="452"/>
                  </a:lnTo>
                  <a:lnTo>
                    <a:pt x="599" y="426"/>
                  </a:lnTo>
                  <a:lnTo>
                    <a:pt x="609" y="396"/>
                  </a:lnTo>
                  <a:lnTo>
                    <a:pt x="617" y="366"/>
                  </a:lnTo>
                  <a:lnTo>
                    <a:pt x="621" y="336"/>
                  </a:lnTo>
                  <a:lnTo>
                    <a:pt x="621" y="304"/>
                  </a:lnTo>
                  <a:lnTo>
                    <a:pt x="621" y="304"/>
                  </a:lnTo>
                  <a:lnTo>
                    <a:pt x="619" y="272"/>
                  </a:lnTo>
                  <a:lnTo>
                    <a:pt x="613" y="242"/>
                  </a:lnTo>
                  <a:lnTo>
                    <a:pt x="605" y="212"/>
                  </a:lnTo>
                  <a:lnTo>
                    <a:pt x="595" y="184"/>
                  </a:lnTo>
                  <a:lnTo>
                    <a:pt x="581" y="156"/>
                  </a:lnTo>
                  <a:lnTo>
                    <a:pt x="565" y="130"/>
                  </a:lnTo>
                  <a:lnTo>
                    <a:pt x="545" y="108"/>
                  </a:lnTo>
                  <a:lnTo>
                    <a:pt x="525" y="86"/>
                  </a:lnTo>
                  <a:lnTo>
                    <a:pt x="503" y="66"/>
                  </a:lnTo>
                  <a:lnTo>
                    <a:pt x="479" y="48"/>
                  </a:lnTo>
                  <a:lnTo>
                    <a:pt x="453" y="34"/>
                  </a:lnTo>
                  <a:lnTo>
                    <a:pt x="425" y="22"/>
                  </a:lnTo>
                  <a:lnTo>
                    <a:pt x="397" y="12"/>
                  </a:lnTo>
                  <a:lnTo>
                    <a:pt x="367" y="4"/>
                  </a:lnTo>
                  <a:lnTo>
                    <a:pt x="335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7250" name="Freeform 38"/>
            <p:cNvSpPr>
              <a:spLocks/>
            </p:cNvSpPr>
            <p:nvPr/>
          </p:nvSpPr>
          <p:spPr bwMode="auto">
            <a:xfrm>
              <a:off x="4646613" y="544513"/>
              <a:ext cx="720725" cy="720725"/>
            </a:xfrm>
            <a:custGeom>
              <a:avLst/>
              <a:gdLst>
                <a:gd name="T0" fmla="*/ 2147483646 w 454"/>
                <a:gd name="T1" fmla="*/ 0 h 454"/>
                <a:gd name="T2" fmla="*/ 2147483646 w 454"/>
                <a:gd name="T3" fmla="*/ 2147483646 h 454"/>
                <a:gd name="T4" fmla="*/ 2147483646 w 454"/>
                <a:gd name="T5" fmla="*/ 2147483646 h 454"/>
                <a:gd name="T6" fmla="*/ 2147483646 w 454"/>
                <a:gd name="T7" fmla="*/ 2147483646 h 454"/>
                <a:gd name="T8" fmla="*/ 2147483646 w 454"/>
                <a:gd name="T9" fmla="*/ 2147483646 h 454"/>
                <a:gd name="T10" fmla="*/ 2147483646 w 454"/>
                <a:gd name="T11" fmla="*/ 2147483646 h 454"/>
                <a:gd name="T12" fmla="*/ 2147483646 w 454"/>
                <a:gd name="T13" fmla="*/ 2147483646 h 454"/>
                <a:gd name="T14" fmla="*/ 2147483646 w 454"/>
                <a:gd name="T15" fmla="*/ 2147483646 h 454"/>
                <a:gd name="T16" fmla="*/ 0 w 454"/>
                <a:gd name="T17" fmla="*/ 2147483646 h 454"/>
                <a:gd name="T18" fmla="*/ 2147483646 w 454"/>
                <a:gd name="T19" fmla="*/ 2147483646 h 454"/>
                <a:gd name="T20" fmla="*/ 2147483646 w 454"/>
                <a:gd name="T21" fmla="*/ 2147483646 h 454"/>
                <a:gd name="T22" fmla="*/ 2147483646 w 454"/>
                <a:gd name="T23" fmla="*/ 2147483646 h 454"/>
                <a:gd name="T24" fmla="*/ 2147483646 w 454"/>
                <a:gd name="T25" fmla="*/ 2147483646 h 454"/>
                <a:gd name="T26" fmla="*/ 2147483646 w 454"/>
                <a:gd name="T27" fmla="*/ 2147483646 h 454"/>
                <a:gd name="T28" fmla="*/ 2147483646 w 454"/>
                <a:gd name="T29" fmla="*/ 2147483646 h 454"/>
                <a:gd name="T30" fmla="*/ 2147483646 w 454"/>
                <a:gd name="T31" fmla="*/ 2147483646 h 454"/>
                <a:gd name="T32" fmla="*/ 2147483646 w 454"/>
                <a:gd name="T33" fmla="*/ 2147483646 h 454"/>
                <a:gd name="T34" fmla="*/ 2147483646 w 454"/>
                <a:gd name="T35" fmla="*/ 2147483646 h 454"/>
                <a:gd name="T36" fmla="*/ 2147483646 w 454"/>
                <a:gd name="T37" fmla="*/ 2147483646 h 454"/>
                <a:gd name="T38" fmla="*/ 2147483646 w 454"/>
                <a:gd name="T39" fmla="*/ 2147483646 h 454"/>
                <a:gd name="T40" fmla="*/ 2147483646 w 454"/>
                <a:gd name="T41" fmla="*/ 2147483646 h 454"/>
                <a:gd name="T42" fmla="*/ 2147483646 w 454"/>
                <a:gd name="T43" fmla="*/ 2147483646 h 454"/>
                <a:gd name="T44" fmla="*/ 2147483646 w 454"/>
                <a:gd name="T45" fmla="*/ 2147483646 h 454"/>
                <a:gd name="T46" fmla="*/ 2147483646 w 454"/>
                <a:gd name="T47" fmla="*/ 2147483646 h 454"/>
                <a:gd name="T48" fmla="*/ 2147483646 w 454"/>
                <a:gd name="T49" fmla="*/ 2147483646 h 454"/>
                <a:gd name="T50" fmla="*/ 2147483646 w 454"/>
                <a:gd name="T51" fmla="*/ 2147483646 h 454"/>
                <a:gd name="T52" fmla="*/ 2147483646 w 454"/>
                <a:gd name="T53" fmla="*/ 2147483646 h 454"/>
                <a:gd name="T54" fmla="*/ 2147483646 w 454"/>
                <a:gd name="T55" fmla="*/ 2147483646 h 454"/>
                <a:gd name="T56" fmla="*/ 2147483646 w 454"/>
                <a:gd name="T57" fmla="*/ 2147483646 h 454"/>
                <a:gd name="T58" fmla="*/ 2147483646 w 454"/>
                <a:gd name="T59" fmla="*/ 2147483646 h 454"/>
                <a:gd name="T60" fmla="*/ 2147483646 w 454"/>
                <a:gd name="T61" fmla="*/ 2147483646 h 454"/>
                <a:gd name="T62" fmla="*/ 2147483646 w 454"/>
                <a:gd name="T63" fmla="*/ 2147483646 h 454"/>
                <a:gd name="T64" fmla="*/ 2147483646 w 454"/>
                <a:gd name="T65" fmla="*/ 2147483646 h 454"/>
                <a:gd name="T66" fmla="*/ 2147483646 w 454"/>
                <a:gd name="T67" fmla="*/ 0 h 4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4"/>
                <a:gd name="T103" fmla="*/ 0 h 454"/>
                <a:gd name="T104" fmla="*/ 454 w 454"/>
                <a:gd name="T105" fmla="*/ 454 h 4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6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4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10" y="452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300" b="1"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238874" y="529529"/>
            <a:ext cx="1938338" cy="5655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en-US" sz="375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350" b="1" dirty="0">
                <a:solidFill>
                  <a:schemeClr val="bg1"/>
                </a:solidFill>
              </a:rPr>
              <a:t>Interior Noise, Vibration and Harshness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63991" y="2143437"/>
            <a:ext cx="1938338" cy="7155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350" b="1" dirty="0"/>
              <a:t>Braking Performance &amp; Vehicle Stability Function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28222" y="3751526"/>
            <a:ext cx="2360428" cy="7155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350" b="1" dirty="0"/>
              <a:t>Fire Detection &amp; Alarm System Fire Detection &amp; Suppression System</a:t>
            </a:r>
            <a:endParaRPr lang="en-US" sz="1350" dirty="0"/>
          </a:p>
        </p:txBody>
      </p:sp>
      <p:sp>
        <p:nvSpPr>
          <p:cNvPr id="88" name="TextBox 87"/>
          <p:cNvSpPr txBox="1"/>
          <p:nvPr/>
        </p:nvSpPr>
        <p:spPr>
          <a:xfrm>
            <a:off x="399783" y="3451563"/>
            <a:ext cx="2288053" cy="7155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350" b="1" dirty="0"/>
              <a:t>Requirements for kneeling system, Ramp, Lift for person with reduced mobility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6074" y="1678150"/>
            <a:ext cx="2262801" cy="7155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350" b="1" dirty="0"/>
              <a:t>Requirements for Priority Seats &amp; Space for Passengers with Reduced Mobility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177529" y="408548"/>
            <a:ext cx="2301478" cy="7155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350" b="1" dirty="0"/>
              <a:t>Requirements for wheelchair and its accommodation for person with reduced mobility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976104" y="4749833"/>
            <a:ext cx="2107406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1350" b="1" dirty="0"/>
              <a:t>Emergency Lighting System </a:t>
            </a:r>
            <a:endParaRPr lang="en-US" sz="1350" dirty="0"/>
          </a:p>
        </p:txBody>
      </p:sp>
      <p:pic>
        <p:nvPicPr>
          <p:cNvPr id="137246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19" y="1977629"/>
            <a:ext cx="2213372" cy="126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457200" y="-60722"/>
            <a:ext cx="8229600" cy="364332"/>
          </a:xfrm>
          <a:prstGeom prst="rect">
            <a:avLst/>
          </a:prstGeom>
        </p:spPr>
        <p:txBody>
          <a:bodyPr lIns="91440" tIns="45720" rIns="91440" bIns="4572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 eaLnBrk="0" hangingPunct="0">
              <a:defRPr/>
            </a:pPr>
            <a:r>
              <a:rPr lang="en-US" sz="135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 Requirements for Buses (To Improve Public Transport)</a:t>
            </a:r>
          </a:p>
        </p:txBody>
      </p:sp>
    </p:spTree>
    <p:extLst>
      <p:ext uri="{BB962C8B-B14F-4D97-AF65-F5344CB8AC3E}">
        <p14:creationId xmlns:p14="http://schemas.microsoft.com/office/powerpoint/2010/main" val="12043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13"/>
          <p:cNvGrpSpPr>
            <a:grpSpLocks noChangeAspect="1"/>
          </p:cNvGrpSpPr>
          <p:nvPr/>
        </p:nvGrpSpPr>
        <p:grpSpPr bwMode="auto">
          <a:xfrm>
            <a:off x="1073944" y="2591992"/>
            <a:ext cx="6906816" cy="783431"/>
            <a:chOff x="1392" y="1936"/>
            <a:chExt cx="4896" cy="448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392" y="1936"/>
              <a:ext cx="4896" cy="448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76" tIns="19289" rIns="38576" bIns="19289"/>
            <a:lstStyle/>
            <a:p>
              <a:pPr>
                <a:defRPr/>
              </a:pPr>
              <a:endParaRPr lang="en-US" sz="76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636" y="2148"/>
              <a:ext cx="468" cy="2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76" tIns="19289" rIns="38576" bIns="19289"/>
            <a:lstStyle/>
            <a:p>
              <a:pPr>
                <a:defRPr/>
              </a:pPr>
              <a:endParaRPr lang="en-US" sz="76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424" y="2148"/>
              <a:ext cx="468" cy="2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76" tIns="19289" rIns="38576" bIns="19289"/>
            <a:lstStyle/>
            <a:p>
              <a:pPr>
                <a:defRPr/>
              </a:pPr>
              <a:endParaRPr lang="en-US" sz="76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212" y="2148"/>
              <a:ext cx="468" cy="2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76" tIns="19289" rIns="38576" bIns="19289"/>
            <a:lstStyle/>
            <a:p>
              <a:pPr>
                <a:defRPr/>
              </a:pPr>
              <a:endParaRPr lang="en-US" sz="76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000" y="2148"/>
              <a:ext cx="468" cy="2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76" tIns="19289" rIns="38576" bIns="19289"/>
            <a:lstStyle/>
            <a:p>
              <a:pPr>
                <a:defRPr/>
              </a:pPr>
              <a:endParaRPr lang="en-US" sz="76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788" y="2148"/>
              <a:ext cx="468" cy="2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76" tIns="19289" rIns="38576" bIns="19289"/>
            <a:lstStyle/>
            <a:p>
              <a:pPr>
                <a:defRPr/>
              </a:pPr>
              <a:endParaRPr lang="en-US" sz="76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576" y="2148"/>
              <a:ext cx="468" cy="2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76" tIns="19289" rIns="38576" bIns="19289"/>
            <a:lstStyle/>
            <a:p>
              <a:pPr>
                <a:defRPr/>
              </a:pPr>
              <a:endParaRPr lang="en-US" sz="76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392" y="1962"/>
              <a:ext cx="4896" cy="24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76" tIns="19289" rIns="38576" bIns="19289"/>
            <a:lstStyle/>
            <a:p>
              <a:pPr>
                <a:defRPr/>
              </a:pPr>
              <a:endParaRPr lang="en-US" sz="76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392" y="2334"/>
              <a:ext cx="4896" cy="24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76" tIns="19289" rIns="38576" bIns="19289"/>
            <a:lstStyle/>
            <a:p>
              <a:pPr>
                <a:defRPr/>
              </a:pPr>
              <a:endParaRPr lang="en-US" sz="760"/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764506" y="1383506"/>
            <a:ext cx="5819775" cy="1824038"/>
            <a:chOff x="1219200" y="3317232"/>
            <a:chExt cx="10348027" cy="3241963"/>
          </a:xfrm>
        </p:grpSpPr>
        <p:grpSp>
          <p:nvGrpSpPr>
            <p:cNvPr id="138250" name="Group 45"/>
            <p:cNvGrpSpPr>
              <a:grpSpLocks noChangeAspect="1"/>
            </p:cNvGrpSpPr>
            <p:nvPr/>
          </p:nvGrpSpPr>
          <p:grpSpPr bwMode="auto">
            <a:xfrm flipH="1">
              <a:off x="1219200" y="3591156"/>
              <a:ext cx="10348027" cy="2968039"/>
              <a:chOff x="1064" y="1030"/>
              <a:chExt cx="1806" cy="518"/>
            </a:xfrm>
          </p:grpSpPr>
          <p:sp>
            <p:nvSpPr>
              <p:cNvPr id="73" name="Freeform 46"/>
              <p:cNvSpPr>
                <a:spLocks noEditPoints="1"/>
              </p:cNvSpPr>
              <p:nvPr/>
            </p:nvSpPr>
            <p:spPr bwMode="auto">
              <a:xfrm>
                <a:off x="1080" y="1166"/>
                <a:ext cx="930" cy="328"/>
              </a:xfrm>
              <a:custGeom>
                <a:avLst/>
                <a:gdLst>
                  <a:gd name="T0" fmla="*/ 570 w 930"/>
                  <a:gd name="T1" fmla="*/ 236 h 328"/>
                  <a:gd name="T2" fmla="*/ 568 w 930"/>
                  <a:gd name="T3" fmla="*/ 242 h 328"/>
                  <a:gd name="T4" fmla="*/ 560 w 930"/>
                  <a:gd name="T5" fmla="*/ 252 h 328"/>
                  <a:gd name="T6" fmla="*/ 250 w 930"/>
                  <a:gd name="T7" fmla="*/ 252 h 328"/>
                  <a:gd name="T8" fmla="*/ 244 w 930"/>
                  <a:gd name="T9" fmla="*/ 252 h 328"/>
                  <a:gd name="T10" fmla="*/ 226 w 930"/>
                  <a:gd name="T11" fmla="*/ 248 h 328"/>
                  <a:gd name="T12" fmla="*/ 212 w 930"/>
                  <a:gd name="T13" fmla="*/ 234 h 328"/>
                  <a:gd name="T14" fmla="*/ 186 w 930"/>
                  <a:gd name="T15" fmla="*/ 218 h 328"/>
                  <a:gd name="T16" fmla="*/ 166 w 930"/>
                  <a:gd name="T17" fmla="*/ 214 h 328"/>
                  <a:gd name="T18" fmla="*/ 154 w 930"/>
                  <a:gd name="T19" fmla="*/ 214 h 328"/>
                  <a:gd name="T20" fmla="*/ 134 w 930"/>
                  <a:gd name="T21" fmla="*/ 216 h 328"/>
                  <a:gd name="T22" fmla="*/ 114 w 930"/>
                  <a:gd name="T23" fmla="*/ 222 h 328"/>
                  <a:gd name="T24" fmla="*/ 84 w 930"/>
                  <a:gd name="T25" fmla="*/ 248 h 328"/>
                  <a:gd name="T26" fmla="*/ 0 w 930"/>
                  <a:gd name="T27" fmla="*/ 244 h 328"/>
                  <a:gd name="T28" fmla="*/ 20 w 930"/>
                  <a:gd name="T29" fmla="*/ 242 h 328"/>
                  <a:gd name="T30" fmla="*/ 30 w 930"/>
                  <a:gd name="T31" fmla="*/ 236 h 328"/>
                  <a:gd name="T32" fmla="*/ 36 w 930"/>
                  <a:gd name="T33" fmla="*/ 230 h 328"/>
                  <a:gd name="T34" fmla="*/ 40 w 930"/>
                  <a:gd name="T35" fmla="*/ 220 h 328"/>
                  <a:gd name="T36" fmla="*/ 36 w 930"/>
                  <a:gd name="T37" fmla="*/ 218 h 328"/>
                  <a:gd name="T38" fmla="*/ 0 w 930"/>
                  <a:gd name="T39" fmla="*/ 218 h 328"/>
                  <a:gd name="T40" fmla="*/ 234 w 930"/>
                  <a:gd name="T41" fmla="*/ 208 h 328"/>
                  <a:gd name="T42" fmla="*/ 570 w 930"/>
                  <a:gd name="T43" fmla="*/ 208 h 328"/>
                  <a:gd name="T44" fmla="*/ 250 w 930"/>
                  <a:gd name="T45" fmla="*/ 0 h 328"/>
                  <a:gd name="T46" fmla="*/ 248 w 930"/>
                  <a:gd name="T47" fmla="*/ 0 h 328"/>
                  <a:gd name="T48" fmla="*/ 218 w 930"/>
                  <a:gd name="T49" fmla="*/ 0 h 328"/>
                  <a:gd name="T50" fmla="*/ 206 w 930"/>
                  <a:gd name="T51" fmla="*/ 18 h 328"/>
                  <a:gd name="T52" fmla="*/ 152 w 930"/>
                  <a:gd name="T53" fmla="*/ 110 h 328"/>
                  <a:gd name="T54" fmla="*/ 18 w 930"/>
                  <a:gd name="T55" fmla="*/ 144 h 328"/>
                  <a:gd name="T56" fmla="*/ 376 w 930"/>
                  <a:gd name="T57" fmla="*/ 144 h 328"/>
                  <a:gd name="T58" fmla="*/ 570 w 930"/>
                  <a:gd name="T59" fmla="*/ 16 h 328"/>
                  <a:gd name="T60" fmla="*/ 568 w 930"/>
                  <a:gd name="T61" fmla="*/ 10 h 328"/>
                  <a:gd name="T62" fmla="*/ 560 w 930"/>
                  <a:gd name="T63" fmla="*/ 2 h 328"/>
                  <a:gd name="T64" fmla="*/ 554 w 930"/>
                  <a:gd name="T65" fmla="*/ 0 h 328"/>
                  <a:gd name="T66" fmla="*/ 930 w 930"/>
                  <a:gd name="T67" fmla="*/ 302 h 328"/>
                  <a:gd name="T68" fmla="*/ 930 w 930"/>
                  <a:gd name="T69" fmla="*/ 308 h 328"/>
                  <a:gd name="T70" fmla="*/ 922 w 930"/>
                  <a:gd name="T71" fmla="*/ 316 h 328"/>
                  <a:gd name="T72" fmla="*/ 556 w 930"/>
                  <a:gd name="T73" fmla="*/ 318 h 328"/>
                  <a:gd name="T74" fmla="*/ 914 w 930"/>
                  <a:gd name="T75" fmla="*/ 246 h 328"/>
                  <a:gd name="T76" fmla="*/ 922 w 930"/>
                  <a:gd name="T77" fmla="*/ 248 h 328"/>
                  <a:gd name="T78" fmla="*/ 930 w 930"/>
                  <a:gd name="T79" fmla="*/ 256 h 328"/>
                  <a:gd name="T80" fmla="*/ 930 w 930"/>
                  <a:gd name="T81" fmla="*/ 262 h 328"/>
                  <a:gd name="T82" fmla="*/ 244 w 930"/>
                  <a:gd name="T83" fmla="*/ 304 h 328"/>
                  <a:gd name="T84" fmla="*/ 242 w 930"/>
                  <a:gd name="T85" fmla="*/ 328 h 328"/>
                  <a:gd name="T86" fmla="*/ 376 w 930"/>
                  <a:gd name="T87" fmla="*/ 248 h 328"/>
                  <a:gd name="T88" fmla="*/ 226 w 930"/>
                  <a:gd name="T89" fmla="*/ 248 h 328"/>
                  <a:gd name="T90" fmla="*/ 240 w 930"/>
                  <a:gd name="T91" fmla="*/ 274 h 328"/>
                  <a:gd name="T92" fmla="*/ 244 w 930"/>
                  <a:gd name="T93" fmla="*/ 304 h 328"/>
                  <a:gd name="T94" fmla="*/ 84 w 930"/>
                  <a:gd name="T95" fmla="*/ 248 h 328"/>
                  <a:gd name="T96" fmla="*/ 0 w 930"/>
                  <a:gd name="T97" fmla="*/ 328 h 328"/>
                  <a:gd name="T98" fmla="*/ 68 w 930"/>
                  <a:gd name="T99" fmla="*/ 328 h 328"/>
                  <a:gd name="T100" fmla="*/ 64 w 930"/>
                  <a:gd name="T101" fmla="*/ 304 h 328"/>
                  <a:gd name="T102" fmla="*/ 66 w 930"/>
                  <a:gd name="T103" fmla="*/ 288 h 328"/>
                  <a:gd name="T104" fmla="*/ 76 w 930"/>
                  <a:gd name="T105" fmla="*/ 260 h 328"/>
                  <a:gd name="T106" fmla="*/ 84 w 930"/>
                  <a:gd name="T107" fmla="*/ 24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30" h="328">
                    <a:moveTo>
                      <a:pt x="570" y="208"/>
                    </a:moveTo>
                    <a:lnTo>
                      <a:pt x="570" y="236"/>
                    </a:lnTo>
                    <a:lnTo>
                      <a:pt x="570" y="236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0" y="252"/>
                    </a:lnTo>
                    <a:lnTo>
                      <a:pt x="554" y="252"/>
                    </a:lnTo>
                    <a:lnTo>
                      <a:pt x="250" y="252"/>
                    </a:lnTo>
                    <a:lnTo>
                      <a:pt x="250" y="252"/>
                    </a:lnTo>
                    <a:lnTo>
                      <a:pt x="244" y="252"/>
                    </a:lnTo>
                    <a:lnTo>
                      <a:pt x="238" y="248"/>
                    </a:lnTo>
                    <a:lnTo>
                      <a:pt x="226" y="248"/>
                    </a:lnTo>
                    <a:lnTo>
                      <a:pt x="226" y="248"/>
                    </a:lnTo>
                    <a:lnTo>
                      <a:pt x="212" y="234"/>
                    </a:lnTo>
                    <a:lnTo>
                      <a:pt x="196" y="222"/>
                    </a:lnTo>
                    <a:lnTo>
                      <a:pt x="186" y="218"/>
                    </a:lnTo>
                    <a:lnTo>
                      <a:pt x="176" y="216"/>
                    </a:lnTo>
                    <a:lnTo>
                      <a:pt x="166" y="214"/>
                    </a:lnTo>
                    <a:lnTo>
                      <a:pt x="154" y="214"/>
                    </a:lnTo>
                    <a:lnTo>
                      <a:pt x="154" y="214"/>
                    </a:lnTo>
                    <a:lnTo>
                      <a:pt x="144" y="214"/>
                    </a:lnTo>
                    <a:lnTo>
                      <a:pt x="134" y="216"/>
                    </a:lnTo>
                    <a:lnTo>
                      <a:pt x="124" y="218"/>
                    </a:lnTo>
                    <a:lnTo>
                      <a:pt x="114" y="222"/>
                    </a:lnTo>
                    <a:lnTo>
                      <a:pt x="98" y="234"/>
                    </a:lnTo>
                    <a:lnTo>
                      <a:pt x="84" y="248"/>
                    </a:lnTo>
                    <a:lnTo>
                      <a:pt x="0" y="248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20" y="242"/>
                    </a:lnTo>
                    <a:lnTo>
                      <a:pt x="26" y="240"/>
                    </a:lnTo>
                    <a:lnTo>
                      <a:pt x="30" y="236"/>
                    </a:lnTo>
                    <a:lnTo>
                      <a:pt x="30" y="236"/>
                    </a:lnTo>
                    <a:lnTo>
                      <a:pt x="36" y="230"/>
                    </a:lnTo>
                    <a:lnTo>
                      <a:pt x="40" y="224"/>
                    </a:lnTo>
                    <a:lnTo>
                      <a:pt x="40" y="220"/>
                    </a:lnTo>
                    <a:lnTo>
                      <a:pt x="40" y="218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0" y="218"/>
                    </a:lnTo>
                    <a:lnTo>
                      <a:pt x="0" y="208"/>
                    </a:lnTo>
                    <a:lnTo>
                      <a:pt x="234" y="208"/>
                    </a:lnTo>
                    <a:lnTo>
                      <a:pt x="376" y="208"/>
                    </a:lnTo>
                    <a:lnTo>
                      <a:pt x="570" y="208"/>
                    </a:lnTo>
                    <a:close/>
                    <a:moveTo>
                      <a:pt x="554" y="0"/>
                    </a:moveTo>
                    <a:lnTo>
                      <a:pt x="250" y="0"/>
                    </a:lnTo>
                    <a:lnTo>
                      <a:pt x="250" y="0"/>
                    </a:lnTo>
                    <a:lnTo>
                      <a:pt x="24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4" y="6"/>
                    </a:lnTo>
                    <a:lnTo>
                      <a:pt x="206" y="18"/>
                    </a:lnTo>
                    <a:lnTo>
                      <a:pt x="182" y="56"/>
                    </a:lnTo>
                    <a:lnTo>
                      <a:pt x="152" y="110"/>
                    </a:lnTo>
                    <a:lnTo>
                      <a:pt x="152" y="110"/>
                    </a:lnTo>
                    <a:lnTo>
                      <a:pt x="18" y="144"/>
                    </a:lnTo>
                    <a:lnTo>
                      <a:pt x="234" y="144"/>
                    </a:lnTo>
                    <a:lnTo>
                      <a:pt x="376" y="144"/>
                    </a:lnTo>
                    <a:lnTo>
                      <a:pt x="570" y="144"/>
                    </a:lnTo>
                    <a:lnTo>
                      <a:pt x="570" y="16"/>
                    </a:lnTo>
                    <a:lnTo>
                      <a:pt x="570" y="16"/>
                    </a:lnTo>
                    <a:lnTo>
                      <a:pt x="568" y="10"/>
                    </a:lnTo>
                    <a:lnTo>
                      <a:pt x="564" y="6"/>
                    </a:lnTo>
                    <a:lnTo>
                      <a:pt x="560" y="2"/>
                    </a:lnTo>
                    <a:lnTo>
                      <a:pt x="554" y="0"/>
                    </a:lnTo>
                    <a:lnTo>
                      <a:pt x="554" y="0"/>
                    </a:lnTo>
                    <a:close/>
                    <a:moveTo>
                      <a:pt x="930" y="262"/>
                    </a:moveTo>
                    <a:lnTo>
                      <a:pt x="930" y="302"/>
                    </a:lnTo>
                    <a:lnTo>
                      <a:pt x="930" y="302"/>
                    </a:lnTo>
                    <a:lnTo>
                      <a:pt x="930" y="308"/>
                    </a:lnTo>
                    <a:lnTo>
                      <a:pt x="926" y="314"/>
                    </a:lnTo>
                    <a:lnTo>
                      <a:pt x="922" y="316"/>
                    </a:lnTo>
                    <a:lnTo>
                      <a:pt x="914" y="318"/>
                    </a:lnTo>
                    <a:lnTo>
                      <a:pt x="556" y="318"/>
                    </a:lnTo>
                    <a:lnTo>
                      <a:pt x="556" y="246"/>
                    </a:lnTo>
                    <a:lnTo>
                      <a:pt x="914" y="246"/>
                    </a:lnTo>
                    <a:lnTo>
                      <a:pt x="914" y="246"/>
                    </a:lnTo>
                    <a:lnTo>
                      <a:pt x="922" y="248"/>
                    </a:lnTo>
                    <a:lnTo>
                      <a:pt x="926" y="250"/>
                    </a:lnTo>
                    <a:lnTo>
                      <a:pt x="930" y="256"/>
                    </a:lnTo>
                    <a:lnTo>
                      <a:pt x="930" y="262"/>
                    </a:lnTo>
                    <a:lnTo>
                      <a:pt x="930" y="262"/>
                    </a:lnTo>
                    <a:close/>
                    <a:moveTo>
                      <a:pt x="244" y="304"/>
                    </a:moveTo>
                    <a:lnTo>
                      <a:pt x="244" y="304"/>
                    </a:lnTo>
                    <a:lnTo>
                      <a:pt x="244" y="316"/>
                    </a:lnTo>
                    <a:lnTo>
                      <a:pt x="242" y="328"/>
                    </a:lnTo>
                    <a:lnTo>
                      <a:pt x="376" y="328"/>
                    </a:lnTo>
                    <a:lnTo>
                      <a:pt x="376" y="248"/>
                    </a:lnTo>
                    <a:lnTo>
                      <a:pt x="226" y="248"/>
                    </a:lnTo>
                    <a:lnTo>
                      <a:pt x="226" y="248"/>
                    </a:lnTo>
                    <a:lnTo>
                      <a:pt x="234" y="260"/>
                    </a:lnTo>
                    <a:lnTo>
                      <a:pt x="240" y="274"/>
                    </a:lnTo>
                    <a:lnTo>
                      <a:pt x="244" y="288"/>
                    </a:lnTo>
                    <a:lnTo>
                      <a:pt x="244" y="304"/>
                    </a:lnTo>
                    <a:lnTo>
                      <a:pt x="244" y="304"/>
                    </a:lnTo>
                    <a:close/>
                    <a:moveTo>
                      <a:pt x="84" y="248"/>
                    </a:moveTo>
                    <a:lnTo>
                      <a:pt x="0" y="248"/>
                    </a:lnTo>
                    <a:lnTo>
                      <a:pt x="0" y="328"/>
                    </a:lnTo>
                    <a:lnTo>
                      <a:pt x="68" y="328"/>
                    </a:lnTo>
                    <a:lnTo>
                      <a:pt x="68" y="328"/>
                    </a:lnTo>
                    <a:lnTo>
                      <a:pt x="66" y="316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66" y="288"/>
                    </a:lnTo>
                    <a:lnTo>
                      <a:pt x="70" y="274"/>
                    </a:lnTo>
                    <a:lnTo>
                      <a:pt x="76" y="260"/>
                    </a:lnTo>
                    <a:lnTo>
                      <a:pt x="84" y="248"/>
                    </a:lnTo>
                    <a:lnTo>
                      <a:pt x="84" y="24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74" name="Freeform 47"/>
              <p:cNvSpPr>
                <a:spLocks/>
              </p:cNvSpPr>
              <p:nvPr/>
            </p:nvSpPr>
            <p:spPr bwMode="auto">
              <a:xfrm>
                <a:off x="1080" y="1310"/>
                <a:ext cx="570" cy="64"/>
              </a:xfrm>
              <a:custGeom>
                <a:avLst/>
                <a:gdLst>
                  <a:gd name="T0" fmla="*/ 376 w 570"/>
                  <a:gd name="T1" fmla="*/ 0 h 64"/>
                  <a:gd name="T2" fmla="*/ 234 w 570"/>
                  <a:gd name="T3" fmla="*/ 0 h 64"/>
                  <a:gd name="T4" fmla="*/ 18 w 570"/>
                  <a:gd name="T5" fmla="*/ 0 h 64"/>
                  <a:gd name="T6" fmla="*/ 18 w 570"/>
                  <a:gd name="T7" fmla="*/ 0 h 64"/>
                  <a:gd name="T8" fmla="*/ 14 w 570"/>
                  <a:gd name="T9" fmla="*/ 0 h 64"/>
                  <a:gd name="T10" fmla="*/ 14 w 570"/>
                  <a:gd name="T11" fmla="*/ 0 h 64"/>
                  <a:gd name="T12" fmla="*/ 4 w 570"/>
                  <a:gd name="T13" fmla="*/ 4 h 64"/>
                  <a:gd name="T14" fmla="*/ 2 w 570"/>
                  <a:gd name="T15" fmla="*/ 8 h 64"/>
                  <a:gd name="T16" fmla="*/ 0 w 570"/>
                  <a:gd name="T17" fmla="*/ 12 h 64"/>
                  <a:gd name="T18" fmla="*/ 0 w 570"/>
                  <a:gd name="T19" fmla="*/ 64 h 64"/>
                  <a:gd name="T20" fmla="*/ 234 w 570"/>
                  <a:gd name="T21" fmla="*/ 64 h 64"/>
                  <a:gd name="T22" fmla="*/ 376 w 570"/>
                  <a:gd name="T23" fmla="*/ 64 h 64"/>
                  <a:gd name="T24" fmla="*/ 570 w 570"/>
                  <a:gd name="T25" fmla="*/ 64 h 64"/>
                  <a:gd name="T26" fmla="*/ 570 w 570"/>
                  <a:gd name="T27" fmla="*/ 0 h 64"/>
                  <a:gd name="T28" fmla="*/ 376 w 570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0" h="64">
                    <a:moveTo>
                      <a:pt x="376" y="0"/>
                    </a:moveTo>
                    <a:lnTo>
                      <a:pt x="23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234" y="64"/>
                    </a:lnTo>
                    <a:lnTo>
                      <a:pt x="376" y="64"/>
                    </a:lnTo>
                    <a:lnTo>
                      <a:pt x="570" y="64"/>
                    </a:lnTo>
                    <a:lnTo>
                      <a:pt x="570" y="0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75" name="Rectangle 48"/>
              <p:cNvSpPr>
                <a:spLocks noChangeArrowheads="1"/>
              </p:cNvSpPr>
              <p:nvPr/>
            </p:nvSpPr>
            <p:spPr bwMode="auto">
              <a:xfrm>
                <a:off x="1860" y="1356"/>
                <a:ext cx="40" cy="5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76" name="Freeform 49"/>
              <p:cNvSpPr>
                <a:spLocks/>
              </p:cNvSpPr>
              <p:nvPr/>
            </p:nvSpPr>
            <p:spPr bwMode="auto">
              <a:xfrm>
                <a:off x="2090" y="1348"/>
                <a:ext cx="224" cy="84"/>
              </a:xfrm>
              <a:custGeom>
                <a:avLst/>
                <a:gdLst>
                  <a:gd name="T0" fmla="*/ 224 w 224"/>
                  <a:gd name="T1" fmla="*/ 68 h 84"/>
                  <a:gd name="T2" fmla="*/ 224 w 224"/>
                  <a:gd name="T3" fmla="*/ 68 h 84"/>
                  <a:gd name="T4" fmla="*/ 222 w 224"/>
                  <a:gd name="T5" fmla="*/ 74 h 84"/>
                  <a:gd name="T6" fmla="*/ 218 w 224"/>
                  <a:gd name="T7" fmla="*/ 80 h 84"/>
                  <a:gd name="T8" fmla="*/ 214 w 224"/>
                  <a:gd name="T9" fmla="*/ 82 h 84"/>
                  <a:gd name="T10" fmla="*/ 208 w 224"/>
                  <a:gd name="T11" fmla="*/ 84 h 84"/>
                  <a:gd name="T12" fmla="*/ 16 w 224"/>
                  <a:gd name="T13" fmla="*/ 84 h 84"/>
                  <a:gd name="T14" fmla="*/ 16 w 224"/>
                  <a:gd name="T15" fmla="*/ 84 h 84"/>
                  <a:gd name="T16" fmla="*/ 10 w 224"/>
                  <a:gd name="T17" fmla="*/ 82 h 84"/>
                  <a:gd name="T18" fmla="*/ 6 w 224"/>
                  <a:gd name="T19" fmla="*/ 80 h 84"/>
                  <a:gd name="T20" fmla="*/ 2 w 224"/>
                  <a:gd name="T21" fmla="*/ 74 h 84"/>
                  <a:gd name="T22" fmla="*/ 0 w 224"/>
                  <a:gd name="T23" fmla="*/ 68 h 84"/>
                  <a:gd name="T24" fmla="*/ 0 w 224"/>
                  <a:gd name="T25" fmla="*/ 16 h 84"/>
                  <a:gd name="T26" fmla="*/ 0 w 224"/>
                  <a:gd name="T27" fmla="*/ 16 h 84"/>
                  <a:gd name="T28" fmla="*/ 2 w 224"/>
                  <a:gd name="T29" fmla="*/ 10 h 84"/>
                  <a:gd name="T30" fmla="*/ 6 w 224"/>
                  <a:gd name="T31" fmla="*/ 4 h 84"/>
                  <a:gd name="T32" fmla="*/ 10 w 224"/>
                  <a:gd name="T33" fmla="*/ 2 h 84"/>
                  <a:gd name="T34" fmla="*/ 16 w 224"/>
                  <a:gd name="T35" fmla="*/ 0 h 84"/>
                  <a:gd name="T36" fmla="*/ 208 w 224"/>
                  <a:gd name="T37" fmla="*/ 0 h 84"/>
                  <a:gd name="T38" fmla="*/ 208 w 224"/>
                  <a:gd name="T39" fmla="*/ 0 h 84"/>
                  <a:gd name="T40" fmla="*/ 214 w 224"/>
                  <a:gd name="T41" fmla="*/ 2 h 84"/>
                  <a:gd name="T42" fmla="*/ 218 w 224"/>
                  <a:gd name="T43" fmla="*/ 4 h 84"/>
                  <a:gd name="T44" fmla="*/ 222 w 224"/>
                  <a:gd name="T45" fmla="*/ 10 h 84"/>
                  <a:gd name="T46" fmla="*/ 224 w 224"/>
                  <a:gd name="T47" fmla="*/ 16 h 84"/>
                  <a:gd name="T48" fmla="*/ 224 w 224"/>
                  <a:gd name="T49" fmla="*/ 6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4" h="84">
                    <a:moveTo>
                      <a:pt x="224" y="68"/>
                    </a:moveTo>
                    <a:lnTo>
                      <a:pt x="224" y="68"/>
                    </a:lnTo>
                    <a:lnTo>
                      <a:pt x="222" y="74"/>
                    </a:lnTo>
                    <a:lnTo>
                      <a:pt x="218" y="80"/>
                    </a:lnTo>
                    <a:lnTo>
                      <a:pt x="214" y="82"/>
                    </a:lnTo>
                    <a:lnTo>
                      <a:pt x="208" y="84"/>
                    </a:lnTo>
                    <a:lnTo>
                      <a:pt x="16" y="84"/>
                    </a:lnTo>
                    <a:lnTo>
                      <a:pt x="16" y="84"/>
                    </a:lnTo>
                    <a:lnTo>
                      <a:pt x="10" y="82"/>
                    </a:lnTo>
                    <a:lnTo>
                      <a:pt x="6" y="80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14" y="2"/>
                    </a:lnTo>
                    <a:lnTo>
                      <a:pt x="218" y="4"/>
                    </a:lnTo>
                    <a:lnTo>
                      <a:pt x="222" y="10"/>
                    </a:lnTo>
                    <a:lnTo>
                      <a:pt x="224" y="16"/>
                    </a:lnTo>
                    <a:lnTo>
                      <a:pt x="224" y="68"/>
                    </a:lnTo>
                    <a:close/>
                  </a:path>
                </a:pathLst>
              </a:custGeom>
              <a:solidFill>
                <a:srgbClr val="AB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77" name="Freeform 50"/>
              <p:cNvSpPr>
                <a:spLocks/>
              </p:cNvSpPr>
              <p:nvPr/>
            </p:nvSpPr>
            <p:spPr bwMode="auto">
              <a:xfrm>
                <a:off x="2456" y="1348"/>
                <a:ext cx="414" cy="84"/>
              </a:xfrm>
              <a:custGeom>
                <a:avLst/>
                <a:gdLst>
                  <a:gd name="T0" fmla="*/ 414 w 414"/>
                  <a:gd name="T1" fmla="*/ 68 h 84"/>
                  <a:gd name="T2" fmla="*/ 414 w 414"/>
                  <a:gd name="T3" fmla="*/ 68 h 84"/>
                  <a:gd name="T4" fmla="*/ 412 w 414"/>
                  <a:gd name="T5" fmla="*/ 74 h 84"/>
                  <a:gd name="T6" fmla="*/ 410 w 414"/>
                  <a:gd name="T7" fmla="*/ 80 h 84"/>
                  <a:gd name="T8" fmla="*/ 404 w 414"/>
                  <a:gd name="T9" fmla="*/ 82 h 84"/>
                  <a:gd name="T10" fmla="*/ 398 w 414"/>
                  <a:gd name="T11" fmla="*/ 84 h 84"/>
                  <a:gd name="T12" fmla="*/ 16 w 414"/>
                  <a:gd name="T13" fmla="*/ 84 h 84"/>
                  <a:gd name="T14" fmla="*/ 16 w 414"/>
                  <a:gd name="T15" fmla="*/ 84 h 84"/>
                  <a:gd name="T16" fmla="*/ 10 w 414"/>
                  <a:gd name="T17" fmla="*/ 82 h 84"/>
                  <a:gd name="T18" fmla="*/ 4 w 414"/>
                  <a:gd name="T19" fmla="*/ 80 h 84"/>
                  <a:gd name="T20" fmla="*/ 0 w 414"/>
                  <a:gd name="T21" fmla="*/ 74 h 84"/>
                  <a:gd name="T22" fmla="*/ 0 w 414"/>
                  <a:gd name="T23" fmla="*/ 68 h 84"/>
                  <a:gd name="T24" fmla="*/ 0 w 414"/>
                  <a:gd name="T25" fmla="*/ 16 h 84"/>
                  <a:gd name="T26" fmla="*/ 0 w 414"/>
                  <a:gd name="T27" fmla="*/ 16 h 84"/>
                  <a:gd name="T28" fmla="*/ 0 w 414"/>
                  <a:gd name="T29" fmla="*/ 10 h 84"/>
                  <a:gd name="T30" fmla="*/ 4 w 414"/>
                  <a:gd name="T31" fmla="*/ 4 h 84"/>
                  <a:gd name="T32" fmla="*/ 10 w 414"/>
                  <a:gd name="T33" fmla="*/ 2 h 84"/>
                  <a:gd name="T34" fmla="*/ 16 w 414"/>
                  <a:gd name="T35" fmla="*/ 0 h 84"/>
                  <a:gd name="T36" fmla="*/ 398 w 414"/>
                  <a:gd name="T37" fmla="*/ 0 h 84"/>
                  <a:gd name="T38" fmla="*/ 398 w 414"/>
                  <a:gd name="T39" fmla="*/ 0 h 84"/>
                  <a:gd name="T40" fmla="*/ 404 w 414"/>
                  <a:gd name="T41" fmla="*/ 2 h 84"/>
                  <a:gd name="T42" fmla="*/ 410 w 414"/>
                  <a:gd name="T43" fmla="*/ 4 h 84"/>
                  <a:gd name="T44" fmla="*/ 412 w 414"/>
                  <a:gd name="T45" fmla="*/ 10 h 84"/>
                  <a:gd name="T46" fmla="*/ 414 w 414"/>
                  <a:gd name="T47" fmla="*/ 16 h 84"/>
                  <a:gd name="T48" fmla="*/ 414 w 414"/>
                  <a:gd name="T49" fmla="*/ 6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4" h="84">
                    <a:moveTo>
                      <a:pt x="414" y="68"/>
                    </a:moveTo>
                    <a:lnTo>
                      <a:pt x="414" y="68"/>
                    </a:lnTo>
                    <a:lnTo>
                      <a:pt x="412" y="74"/>
                    </a:lnTo>
                    <a:lnTo>
                      <a:pt x="410" y="80"/>
                    </a:lnTo>
                    <a:lnTo>
                      <a:pt x="404" y="82"/>
                    </a:lnTo>
                    <a:lnTo>
                      <a:pt x="398" y="84"/>
                    </a:lnTo>
                    <a:lnTo>
                      <a:pt x="16" y="84"/>
                    </a:lnTo>
                    <a:lnTo>
                      <a:pt x="16" y="84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04" y="2"/>
                    </a:lnTo>
                    <a:lnTo>
                      <a:pt x="410" y="4"/>
                    </a:lnTo>
                    <a:lnTo>
                      <a:pt x="412" y="10"/>
                    </a:lnTo>
                    <a:lnTo>
                      <a:pt x="414" y="16"/>
                    </a:lnTo>
                    <a:lnTo>
                      <a:pt x="414" y="68"/>
                    </a:lnTo>
                    <a:close/>
                  </a:path>
                </a:pathLst>
              </a:custGeom>
              <a:solidFill>
                <a:srgbClr val="AB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78" name="Freeform 51"/>
              <p:cNvSpPr>
                <a:spLocks/>
              </p:cNvSpPr>
              <p:nvPr/>
            </p:nvSpPr>
            <p:spPr bwMode="auto">
              <a:xfrm>
                <a:off x="2504" y="1390"/>
                <a:ext cx="158" cy="158"/>
              </a:xfrm>
              <a:custGeom>
                <a:avLst/>
                <a:gdLst>
                  <a:gd name="T0" fmla="*/ 158 w 158"/>
                  <a:gd name="T1" fmla="*/ 80 h 158"/>
                  <a:gd name="T2" fmla="*/ 158 w 158"/>
                  <a:gd name="T3" fmla="*/ 80 h 158"/>
                  <a:gd name="T4" fmla="*/ 156 w 158"/>
                  <a:gd name="T5" fmla="*/ 64 h 158"/>
                  <a:gd name="T6" fmla="*/ 152 w 158"/>
                  <a:gd name="T7" fmla="*/ 48 h 158"/>
                  <a:gd name="T8" fmla="*/ 144 w 158"/>
                  <a:gd name="T9" fmla="*/ 36 h 158"/>
                  <a:gd name="T10" fmla="*/ 134 w 158"/>
                  <a:gd name="T11" fmla="*/ 24 h 158"/>
                  <a:gd name="T12" fmla="*/ 124 w 158"/>
                  <a:gd name="T13" fmla="*/ 14 h 158"/>
                  <a:gd name="T14" fmla="*/ 110 w 158"/>
                  <a:gd name="T15" fmla="*/ 6 h 158"/>
                  <a:gd name="T16" fmla="*/ 96 w 158"/>
                  <a:gd name="T17" fmla="*/ 2 h 158"/>
                  <a:gd name="T18" fmla="*/ 80 w 158"/>
                  <a:gd name="T19" fmla="*/ 0 h 158"/>
                  <a:gd name="T20" fmla="*/ 80 w 158"/>
                  <a:gd name="T21" fmla="*/ 0 h 158"/>
                  <a:gd name="T22" fmla="*/ 64 w 158"/>
                  <a:gd name="T23" fmla="*/ 2 h 158"/>
                  <a:gd name="T24" fmla="*/ 48 w 158"/>
                  <a:gd name="T25" fmla="*/ 6 h 158"/>
                  <a:gd name="T26" fmla="*/ 36 w 158"/>
                  <a:gd name="T27" fmla="*/ 14 h 158"/>
                  <a:gd name="T28" fmla="*/ 24 w 158"/>
                  <a:gd name="T29" fmla="*/ 24 h 158"/>
                  <a:gd name="T30" fmla="*/ 14 w 158"/>
                  <a:gd name="T31" fmla="*/ 36 h 158"/>
                  <a:gd name="T32" fmla="*/ 6 w 158"/>
                  <a:gd name="T33" fmla="*/ 48 h 158"/>
                  <a:gd name="T34" fmla="*/ 2 w 158"/>
                  <a:gd name="T35" fmla="*/ 64 h 158"/>
                  <a:gd name="T36" fmla="*/ 0 w 158"/>
                  <a:gd name="T37" fmla="*/ 80 h 158"/>
                  <a:gd name="T38" fmla="*/ 0 w 158"/>
                  <a:gd name="T39" fmla="*/ 80 h 158"/>
                  <a:gd name="T40" fmla="*/ 2 w 158"/>
                  <a:gd name="T41" fmla="*/ 96 h 158"/>
                  <a:gd name="T42" fmla="*/ 6 w 158"/>
                  <a:gd name="T43" fmla="*/ 110 h 158"/>
                  <a:gd name="T44" fmla="*/ 14 w 158"/>
                  <a:gd name="T45" fmla="*/ 124 h 158"/>
                  <a:gd name="T46" fmla="*/ 24 w 158"/>
                  <a:gd name="T47" fmla="*/ 136 h 158"/>
                  <a:gd name="T48" fmla="*/ 36 w 158"/>
                  <a:gd name="T49" fmla="*/ 144 h 158"/>
                  <a:gd name="T50" fmla="*/ 48 w 158"/>
                  <a:gd name="T51" fmla="*/ 152 h 158"/>
                  <a:gd name="T52" fmla="*/ 64 w 158"/>
                  <a:gd name="T53" fmla="*/ 156 h 158"/>
                  <a:gd name="T54" fmla="*/ 80 w 158"/>
                  <a:gd name="T55" fmla="*/ 158 h 158"/>
                  <a:gd name="T56" fmla="*/ 80 w 158"/>
                  <a:gd name="T57" fmla="*/ 158 h 158"/>
                  <a:gd name="T58" fmla="*/ 96 w 158"/>
                  <a:gd name="T59" fmla="*/ 156 h 158"/>
                  <a:gd name="T60" fmla="*/ 110 w 158"/>
                  <a:gd name="T61" fmla="*/ 152 h 158"/>
                  <a:gd name="T62" fmla="*/ 124 w 158"/>
                  <a:gd name="T63" fmla="*/ 144 h 158"/>
                  <a:gd name="T64" fmla="*/ 134 w 158"/>
                  <a:gd name="T65" fmla="*/ 136 h 158"/>
                  <a:gd name="T66" fmla="*/ 144 w 158"/>
                  <a:gd name="T67" fmla="*/ 124 h 158"/>
                  <a:gd name="T68" fmla="*/ 152 w 158"/>
                  <a:gd name="T69" fmla="*/ 110 h 158"/>
                  <a:gd name="T70" fmla="*/ 156 w 158"/>
                  <a:gd name="T71" fmla="*/ 96 h 158"/>
                  <a:gd name="T72" fmla="*/ 158 w 158"/>
                  <a:gd name="T73" fmla="*/ 80 h 158"/>
                  <a:gd name="T74" fmla="*/ 158 w 158"/>
                  <a:gd name="T75" fmla="*/ 8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58">
                    <a:moveTo>
                      <a:pt x="158" y="80"/>
                    </a:moveTo>
                    <a:lnTo>
                      <a:pt x="158" y="80"/>
                    </a:lnTo>
                    <a:lnTo>
                      <a:pt x="156" y="64"/>
                    </a:lnTo>
                    <a:lnTo>
                      <a:pt x="152" y="48"/>
                    </a:lnTo>
                    <a:lnTo>
                      <a:pt x="144" y="36"/>
                    </a:lnTo>
                    <a:lnTo>
                      <a:pt x="134" y="24"/>
                    </a:lnTo>
                    <a:lnTo>
                      <a:pt x="124" y="14"/>
                    </a:lnTo>
                    <a:lnTo>
                      <a:pt x="110" y="6"/>
                    </a:lnTo>
                    <a:lnTo>
                      <a:pt x="96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4" y="2"/>
                    </a:lnTo>
                    <a:lnTo>
                      <a:pt x="48" y="6"/>
                    </a:lnTo>
                    <a:lnTo>
                      <a:pt x="36" y="14"/>
                    </a:lnTo>
                    <a:lnTo>
                      <a:pt x="24" y="24"/>
                    </a:lnTo>
                    <a:lnTo>
                      <a:pt x="14" y="36"/>
                    </a:lnTo>
                    <a:lnTo>
                      <a:pt x="6" y="48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6"/>
                    </a:lnTo>
                    <a:lnTo>
                      <a:pt x="6" y="110"/>
                    </a:lnTo>
                    <a:lnTo>
                      <a:pt x="14" y="124"/>
                    </a:lnTo>
                    <a:lnTo>
                      <a:pt x="24" y="136"/>
                    </a:lnTo>
                    <a:lnTo>
                      <a:pt x="36" y="144"/>
                    </a:lnTo>
                    <a:lnTo>
                      <a:pt x="48" y="152"/>
                    </a:lnTo>
                    <a:lnTo>
                      <a:pt x="64" y="156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96" y="156"/>
                    </a:lnTo>
                    <a:lnTo>
                      <a:pt x="110" y="152"/>
                    </a:lnTo>
                    <a:lnTo>
                      <a:pt x="124" y="144"/>
                    </a:lnTo>
                    <a:lnTo>
                      <a:pt x="134" y="136"/>
                    </a:lnTo>
                    <a:lnTo>
                      <a:pt x="144" y="124"/>
                    </a:lnTo>
                    <a:lnTo>
                      <a:pt x="152" y="110"/>
                    </a:lnTo>
                    <a:lnTo>
                      <a:pt x="156" y="96"/>
                    </a:lnTo>
                    <a:lnTo>
                      <a:pt x="158" y="80"/>
                    </a:lnTo>
                    <a:lnTo>
                      <a:pt x="158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79" name="Freeform 52"/>
              <p:cNvSpPr>
                <a:spLocks/>
              </p:cNvSpPr>
              <p:nvPr/>
            </p:nvSpPr>
            <p:spPr bwMode="auto">
              <a:xfrm>
                <a:off x="2544" y="1430"/>
                <a:ext cx="80" cy="80"/>
              </a:xfrm>
              <a:custGeom>
                <a:avLst/>
                <a:gdLst>
                  <a:gd name="T0" fmla="*/ 80 w 80"/>
                  <a:gd name="T1" fmla="*/ 40 h 80"/>
                  <a:gd name="T2" fmla="*/ 80 w 80"/>
                  <a:gd name="T3" fmla="*/ 40 h 80"/>
                  <a:gd name="T4" fmla="*/ 78 w 80"/>
                  <a:gd name="T5" fmla="*/ 32 h 80"/>
                  <a:gd name="T6" fmla="*/ 76 w 80"/>
                  <a:gd name="T7" fmla="*/ 24 h 80"/>
                  <a:gd name="T8" fmla="*/ 72 w 80"/>
                  <a:gd name="T9" fmla="*/ 18 h 80"/>
                  <a:gd name="T10" fmla="*/ 68 w 80"/>
                  <a:gd name="T11" fmla="*/ 12 h 80"/>
                  <a:gd name="T12" fmla="*/ 62 w 80"/>
                  <a:gd name="T13" fmla="*/ 6 h 80"/>
                  <a:gd name="T14" fmla="*/ 54 w 80"/>
                  <a:gd name="T15" fmla="*/ 2 h 80"/>
                  <a:gd name="T16" fmla="*/ 48 w 80"/>
                  <a:gd name="T17" fmla="*/ 0 h 80"/>
                  <a:gd name="T18" fmla="*/ 40 w 80"/>
                  <a:gd name="T19" fmla="*/ 0 h 80"/>
                  <a:gd name="T20" fmla="*/ 40 w 80"/>
                  <a:gd name="T21" fmla="*/ 0 h 80"/>
                  <a:gd name="T22" fmla="*/ 32 w 80"/>
                  <a:gd name="T23" fmla="*/ 0 h 80"/>
                  <a:gd name="T24" fmla="*/ 24 w 80"/>
                  <a:gd name="T25" fmla="*/ 2 h 80"/>
                  <a:gd name="T26" fmla="*/ 16 w 80"/>
                  <a:gd name="T27" fmla="*/ 6 h 80"/>
                  <a:gd name="T28" fmla="*/ 12 w 80"/>
                  <a:gd name="T29" fmla="*/ 12 h 80"/>
                  <a:gd name="T30" fmla="*/ 6 w 80"/>
                  <a:gd name="T31" fmla="*/ 18 h 80"/>
                  <a:gd name="T32" fmla="*/ 2 w 80"/>
                  <a:gd name="T33" fmla="*/ 24 h 80"/>
                  <a:gd name="T34" fmla="*/ 0 w 80"/>
                  <a:gd name="T35" fmla="*/ 32 h 80"/>
                  <a:gd name="T36" fmla="*/ 0 w 80"/>
                  <a:gd name="T37" fmla="*/ 40 h 80"/>
                  <a:gd name="T38" fmla="*/ 0 w 80"/>
                  <a:gd name="T39" fmla="*/ 40 h 80"/>
                  <a:gd name="T40" fmla="*/ 0 w 80"/>
                  <a:gd name="T41" fmla="*/ 48 h 80"/>
                  <a:gd name="T42" fmla="*/ 2 w 80"/>
                  <a:gd name="T43" fmla="*/ 56 h 80"/>
                  <a:gd name="T44" fmla="*/ 6 w 80"/>
                  <a:gd name="T45" fmla="*/ 62 h 80"/>
                  <a:gd name="T46" fmla="*/ 12 w 80"/>
                  <a:gd name="T47" fmla="*/ 68 h 80"/>
                  <a:gd name="T48" fmla="*/ 16 w 80"/>
                  <a:gd name="T49" fmla="*/ 72 h 80"/>
                  <a:gd name="T50" fmla="*/ 24 w 80"/>
                  <a:gd name="T51" fmla="*/ 76 h 80"/>
                  <a:gd name="T52" fmla="*/ 32 w 80"/>
                  <a:gd name="T53" fmla="*/ 78 h 80"/>
                  <a:gd name="T54" fmla="*/ 40 w 80"/>
                  <a:gd name="T55" fmla="*/ 80 h 80"/>
                  <a:gd name="T56" fmla="*/ 40 w 80"/>
                  <a:gd name="T57" fmla="*/ 80 h 80"/>
                  <a:gd name="T58" fmla="*/ 48 w 80"/>
                  <a:gd name="T59" fmla="*/ 78 h 80"/>
                  <a:gd name="T60" fmla="*/ 54 w 80"/>
                  <a:gd name="T61" fmla="*/ 76 h 80"/>
                  <a:gd name="T62" fmla="*/ 62 w 80"/>
                  <a:gd name="T63" fmla="*/ 72 h 80"/>
                  <a:gd name="T64" fmla="*/ 68 w 80"/>
                  <a:gd name="T65" fmla="*/ 68 h 80"/>
                  <a:gd name="T66" fmla="*/ 72 w 80"/>
                  <a:gd name="T67" fmla="*/ 62 h 80"/>
                  <a:gd name="T68" fmla="*/ 76 w 80"/>
                  <a:gd name="T69" fmla="*/ 56 h 80"/>
                  <a:gd name="T70" fmla="*/ 78 w 80"/>
                  <a:gd name="T71" fmla="*/ 48 h 80"/>
                  <a:gd name="T72" fmla="*/ 80 w 80"/>
                  <a:gd name="T73" fmla="*/ 40 h 80"/>
                  <a:gd name="T74" fmla="*/ 80 w 80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lnTo>
                      <a:pt x="80" y="40"/>
                    </a:lnTo>
                    <a:lnTo>
                      <a:pt x="78" y="32"/>
                    </a:lnTo>
                    <a:lnTo>
                      <a:pt x="76" y="24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2" y="6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2"/>
                    </a:lnTo>
                    <a:lnTo>
                      <a:pt x="16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2" y="56"/>
                    </a:lnTo>
                    <a:lnTo>
                      <a:pt x="6" y="62"/>
                    </a:lnTo>
                    <a:lnTo>
                      <a:pt x="12" y="68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32" y="78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8" y="78"/>
                    </a:lnTo>
                    <a:lnTo>
                      <a:pt x="54" y="76"/>
                    </a:lnTo>
                    <a:lnTo>
                      <a:pt x="62" y="72"/>
                    </a:lnTo>
                    <a:lnTo>
                      <a:pt x="68" y="68"/>
                    </a:lnTo>
                    <a:lnTo>
                      <a:pt x="72" y="62"/>
                    </a:lnTo>
                    <a:lnTo>
                      <a:pt x="76" y="56"/>
                    </a:lnTo>
                    <a:lnTo>
                      <a:pt x="78" y="48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A1A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80" name="Freeform 53"/>
              <p:cNvSpPr>
                <a:spLocks/>
              </p:cNvSpPr>
              <p:nvPr/>
            </p:nvSpPr>
            <p:spPr bwMode="auto">
              <a:xfrm>
                <a:off x="2560" y="1446"/>
                <a:ext cx="48" cy="48"/>
              </a:xfrm>
              <a:custGeom>
                <a:avLst/>
                <a:gdLst>
                  <a:gd name="T0" fmla="*/ 48 w 48"/>
                  <a:gd name="T1" fmla="*/ 24 h 48"/>
                  <a:gd name="T2" fmla="*/ 48 w 48"/>
                  <a:gd name="T3" fmla="*/ 24 h 48"/>
                  <a:gd name="T4" fmla="*/ 46 w 48"/>
                  <a:gd name="T5" fmla="*/ 14 h 48"/>
                  <a:gd name="T6" fmla="*/ 40 w 48"/>
                  <a:gd name="T7" fmla="*/ 6 h 48"/>
                  <a:gd name="T8" fmla="*/ 32 w 48"/>
                  <a:gd name="T9" fmla="*/ 2 h 48"/>
                  <a:gd name="T10" fmla="*/ 24 w 48"/>
                  <a:gd name="T11" fmla="*/ 0 h 48"/>
                  <a:gd name="T12" fmla="*/ 24 w 48"/>
                  <a:gd name="T13" fmla="*/ 0 h 48"/>
                  <a:gd name="T14" fmla="*/ 14 w 48"/>
                  <a:gd name="T15" fmla="*/ 2 h 48"/>
                  <a:gd name="T16" fmla="*/ 6 w 48"/>
                  <a:gd name="T17" fmla="*/ 6 h 48"/>
                  <a:gd name="T18" fmla="*/ 2 w 48"/>
                  <a:gd name="T19" fmla="*/ 14 h 48"/>
                  <a:gd name="T20" fmla="*/ 0 w 48"/>
                  <a:gd name="T21" fmla="*/ 24 h 48"/>
                  <a:gd name="T22" fmla="*/ 0 w 48"/>
                  <a:gd name="T23" fmla="*/ 24 h 48"/>
                  <a:gd name="T24" fmla="*/ 2 w 48"/>
                  <a:gd name="T25" fmla="*/ 32 h 48"/>
                  <a:gd name="T26" fmla="*/ 6 w 48"/>
                  <a:gd name="T27" fmla="*/ 40 h 48"/>
                  <a:gd name="T28" fmla="*/ 14 w 48"/>
                  <a:gd name="T29" fmla="*/ 46 h 48"/>
                  <a:gd name="T30" fmla="*/ 24 w 48"/>
                  <a:gd name="T31" fmla="*/ 48 h 48"/>
                  <a:gd name="T32" fmla="*/ 24 w 48"/>
                  <a:gd name="T33" fmla="*/ 48 h 48"/>
                  <a:gd name="T34" fmla="*/ 32 w 48"/>
                  <a:gd name="T35" fmla="*/ 46 h 48"/>
                  <a:gd name="T36" fmla="*/ 40 w 48"/>
                  <a:gd name="T37" fmla="*/ 40 h 48"/>
                  <a:gd name="T38" fmla="*/ 46 w 48"/>
                  <a:gd name="T39" fmla="*/ 32 h 48"/>
                  <a:gd name="T40" fmla="*/ 48 w 48"/>
                  <a:gd name="T41" fmla="*/ 24 h 48"/>
                  <a:gd name="T42" fmla="*/ 48 w 48"/>
                  <a:gd name="T43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lnTo>
                      <a:pt x="48" y="24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2" y="46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81" name="Freeform 54"/>
              <p:cNvSpPr>
                <a:spLocks/>
              </p:cNvSpPr>
              <p:nvPr/>
            </p:nvSpPr>
            <p:spPr bwMode="auto">
              <a:xfrm>
                <a:off x="2670" y="1390"/>
                <a:ext cx="158" cy="158"/>
              </a:xfrm>
              <a:custGeom>
                <a:avLst/>
                <a:gdLst>
                  <a:gd name="T0" fmla="*/ 158 w 158"/>
                  <a:gd name="T1" fmla="*/ 80 h 158"/>
                  <a:gd name="T2" fmla="*/ 158 w 158"/>
                  <a:gd name="T3" fmla="*/ 80 h 158"/>
                  <a:gd name="T4" fmla="*/ 156 w 158"/>
                  <a:gd name="T5" fmla="*/ 64 h 158"/>
                  <a:gd name="T6" fmla="*/ 152 w 158"/>
                  <a:gd name="T7" fmla="*/ 48 h 158"/>
                  <a:gd name="T8" fmla="*/ 144 w 158"/>
                  <a:gd name="T9" fmla="*/ 36 h 158"/>
                  <a:gd name="T10" fmla="*/ 134 w 158"/>
                  <a:gd name="T11" fmla="*/ 24 h 158"/>
                  <a:gd name="T12" fmla="*/ 122 w 158"/>
                  <a:gd name="T13" fmla="*/ 14 h 158"/>
                  <a:gd name="T14" fmla="*/ 110 w 158"/>
                  <a:gd name="T15" fmla="*/ 6 h 158"/>
                  <a:gd name="T16" fmla="*/ 94 w 158"/>
                  <a:gd name="T17" fmla="*/ 2 h 158"/>
                  <a:gd name="T18" fmla="*/ 78 w 158"/>
                  <a:gd name="T19" fmla="*/ 0 h 158"/>
                  <a:gd name="T20" fmla="*/ 78 w 158"/>
                  <a:gd name="T21" fmla="*/ 0 h 158"/>
                  <a:gd name="T22" fmla="*/ 62 w 158"/>
                  <a:gd name="T23" fmla="*/ 2 h 158"/>
                  <a:gd name="T24" fmla="*/ 48 w 158"/>
                  <a:gd name="T25" fmla="*/ 6 h 158"/>
                  <a:gd name="T26" fmla="*/ 34 w 158"/>
                  <a:gd name="T27" fmla="*/ 14 h 158"/>
                  <a:gd name="T28" fmla="*/ 24 w 158"/>
                  <a:gd name="T29" fmla="*/ 24 h 158"/>
                  <a:gd name="T30" fmla="*/ 14 w 158"/>
                  <a:gd name="T31" fmla="*/ 36 h 158"/>
                  <a:gd name="T32" fmla="*/ 6 w 158"/>
                  <a:gd name="T33" fmla="*/ 48 h 158"/>
                  <a:gd name="T34" fmla="*/ 2 w 158"/>
                  <a:gd name="T35" fmla="*/ 64 h 158"/>
                  <a:gd name="T36" fmla="*/ 0 w 158"/>
                  <a:gd name="T37" fmla="*/ 80 h 158"/>
                  <a:gd name="T38" fmla="*/ 0 w 158"/>
                  <a:gd name="T39" fmla="*/ 80 h 158"/>
                  <a:gd name="T40" fmla="*/ 2 w 158"/>
                  <a:gd name="T41" fmla="*/ 96 h 158"/>
                  <a:gd name="T42" fmla="*/ 6 w 158"/>
                  <a:gd name="T43" fmla="*/ 110 h 158"/>
                  <a:gd name="T44" fmla="*/ 14 w 158"/>
                  <a:gd name="T45" fmla="*/ 124 h 158"/>
                  <a:gd name="T46" fmla="*/ 24 w 158"/>
                  <a:gd name="T47" fmla="*/ 136 h 158"/>
                  <a:gd name="T48" fmla="*/ 34 w 158"/>
                  <a:gd name="T49" fmla="*/ 144 h 158"/>
                  <a:gd name="T50" fmla="*/ 48 w 158"/>
                  <a:gd name="T51" fmla="*/ 152 h 158"/>
                  <a:gd name="T52" fmla="*/ 62 w 158"/>
                  <a:gd name="T53" fmla="*/ 156 h 158"/>
                  <a:gd name="T54" fmla="*/ 78 w 158"/>
                  <a:gd name="T55" fmla="*/ 158 h 158"/>
                  <a:gd name="T56" fmla="*/ 78 w 158"/>
                  <a:gd name="T57" fmla="*/ 158 h 158"/>
                  <a:gd name="T58" fmla="*/ 94 w 158"/>
                  <a:gd name="T59" fmla="*/ 156 h 158"/>
                  <a:gd name="T60" fmla="*/ 110 w 158"/>
                  <a:gd name="T61" fmla="*/ 152 h 158"/>
                  <a:gd name="T62" fmla="*/ 122 w 158"/>
                  <a:gd name="T63" fmla="*/ 144 h 158"/>
                  <a:gd name="T64" fmla="*/ 134 w 158"/>
                  <a:gd name="T65" fmla="*/ 136 h 158"/>
                  <a:gd name="T66" fmla="*/ 144 w 158"/>
                  <a:gd name="T67" fmla="*/ 124 h 158"/>
                  <a:gd name="T68" fmla="*/ 152 w 158"/>
                  <a:gd name="T69" fmla="*/ 110 h 158"/>
                  <a:gd name="T70" fmla="*/ 156 w 158"/>
                  <a:gd name="T71" fmla="*/ 96 h 158"/>
                  <a:gd name="T72" fmla="*/ 158 w 158"/>
                  <a:gd name="T73" fmla="*/ 80 h 158"/>
                  <a:gd name="T74" fmla="*/ 158 w 158"/>
                  <a:gd name="T75" fmla="*/ 8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58">
                    <a:moveTo>
                      <a:pt x="158" y="80"/>
                    </a:moveTo>
                    <a:lnTo>
                      <a:pt x="158" y="80"/>
                    </a:lnTo>
                    <a:lnTo>
                      <a:pt x="156" y="64"/>
                    </a:lnTo>
                    <a:lnTo>
                      <a:pt x="152" y="48"/>
                    </a:lnTo>
                    <a:lnTo>
                      <a:pt x="144" y="36"/>
                    </a:lnTo>
                    <a:lnTo>
                      <a:pt x="134" y="24"/>
                    </a:lnTo>
                    <a:lnTo>
                      <a:pt x="122" y="14"/>
                    </a:lnTo>
                    <a:lnTo>
                      <a:pt x="110" y="6"/>
                    </a:lnTo>
                    <a:lnTo>
                      <a:pt x="94" y="2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8" y="6"/>
                    </a:lnTo>
                    <a:lnTo>
                      <a:pt x="34" y="14"/>
                    </a:lnTo>
                    <a:lnTo>
                      <a:pt x="24" y="24"/>
                    </a:lnTo>
                    <a:lnTo>
                      <a:pt x="14" y="36"/>
                    </a:lnTo>
                    <a:lnTo>
                      <a:pt x="6" y="48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6"/>
                    </a:lnTo>
                    <a:lnTo>
                      <a:pt x="6" y="110"/>
                    </a:lnTo>
                    <a:lnTo>
                      <a:pt x="14" y="124"/>
                    </a:lnTo>
                    <a:lnTo>
                      <a:pt x="24" y="136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8" y="158"/>
                    </a:lnTo>
                    <a:lnTo>
                      <a:pt x="78" y="158"/>
                    </a:lnTo>
                    <a:lnTo>
                      <a:pt x="94" y="156"/>
                    </a:lnTo>
                    <a:lnTo>
                      <a:pt x="110" y="152"/>
                    </a:lnTo>
                    <a:lnTo>
                      <a:pt x="122" y="144"/>
                    </a:lnTo>
                    <a:lnTo>
                      <a:pt x="134" y="136"/>
                    </a:lnTo>
                    <a:lnTo>
                      <a:pt x="144" y="124"/>
                    </a:lnTo>
                    <a:lnTo>
                      <a:pt x="152" y="110"/>
                    </a:lnTo>
                    <a:lnTo>
                      <a:pt x="156" y="96"/>
                    </a:lnTo>
                    <a:lnTo>
                      <a:pt x="158" y="80"/>
                    </a:lnTo>
                    <a:lnTo>
                      <a:pt x="158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82" name="Freeform 55"/>
              <p:cNvSpPr>
                <a:spLocks/>
              </p:cNvSpPr>
              <p:nvPr/>
            </p:nvSpPr>
            <p:spPr bwMode="auto">
              <a:xfrm>
                <a:off x="2708" y="1430"/>
                <a:ext cx="80" cy="80"/>
              </a:xfrm>
              <a:custGeom>
                <a:avLst/>
                <a:gdLst>
                  <a:gd name="T0" fmla="*/ 80 w 80"/>
                  <a:gd name="T1" fmla="*/ 40 h 80"/>
                  <a:gd name="T2" fmla="*/ 80 w 80"/>
                  <a:gd name="T3" fmla="*/ 40 h 80"/>
                  <a:gd name="T4" fmla="*/ 80 w 80"/>
                  <a:gd name="T5" fmla="*/ 32 h 80"/>
                  <a:gd name="T6" fmla="*/ 78 w 80"/>
                  <a:gd name="T7" fmla="*/ 24 h 80"/>
                  <a:gd name="T8" fmla="*/ 74 w 80"/>
                  <a:gd name="T9" fmla="*/ 18 h 80"/>
                  <a:gd name="T10" fmla="*/ 68 w 80"/>
                  <a:gd name="T11" fmla="*/ 12 h 80"/>
                  <a:gd name="T12" fmla="*/ 64 w 80"/>
                  <a:gd name="T13" fmla="*/ 6 h 80"/>
                  <a:gd name="T14" fmla="*/ 56 w 80"/>
                  <a:gd name="T15" fmla="*/ 2 h 80"/>
                  <a:gd name="T16" fmla="*/ 48 w 80"/>
                  <a:gd name="T17" fmla="*/ 0 h 80"/>
                  <a:gd name="T18" fmla="*/ 40 w 80"/>
                  <a:gd name="T19" fmla="*/ 0 h 80"/>
                  <a:gd name="T20" fmla="*/ 40 w 80"/>
                  <a:gd name="T21" fmla="*/ 0 h 80"/>
                  <a:gd name="T22" fmla="*/ 32 w 80"/>
                  <a:gd name="T23" fmla="*/ 0 h 80"/>
                  <a:gd name="T24" fmla="*/ 26 w 80"/>
                  <a:gd name="T25" fmla="*/ 2 h 80"/>
                  <a:gd name="T26" fmla="*/ 18 w 80"/>
                  <a:gd name="T27" fmla="*/ 6 h 80"/>
                  <a:gd name="T28" fmla="*/ 12 w 80"/>
                  <a:gd name="T29" fmla="*/ 12 h 80"/>
                  <a:gd name="T30" fmla="*/ 8 w 80"/>
                  <a:gd name="T31" fmla="*/ 18 h 80"/>
                  <a:gd name="T32" fmla="*/ 4 w 80"/>
                  <a:gd name="T33" fmla="*/ 24 h 80"/>
                  <a:gd name="T34" fmla="*/ 2 w 80"/>
                  <a:gd name="T35" fmla="*/ 32 h 80"/>
                  <a:gd name="T36" fmla="*/ 0 w 80"/>
                  <a:gd name="T37" fmla="*/ 40 h 80"/>
                  <a:gd name="T38" fmla="*/ 0 w 80"/>
                  <a:gd name="T39" fmla="*/ 40 h 80"/>
                  <a:gd name="T40" fmla="*/ 2 w 80"/>
                  <a:gd name="T41" fmla="*/ 48 h 80"/>
                  <a:gd name="T42" fmla="*/ 4 w 80"/>
                  <a:gd name="T43" fmla="*/ 56 h 80"/>
                  <a:gd name="T44" fmla="*/ 8 w 80"/>
                  <a:gd name="T45" fmla="*/ 62 h 80"/>
                  <a:gd name="T46" fmla="*/ 12 w 80"/>
                  <a:gd name="T47" fmla="*/ 68 h 80"/>
                  <a:gd name="T48" fmla="*/ 18 w 80"/>
                  <a:gd name="T49" fmla="*/ 72 h 80"/>
                  <a:gd name="T50" fmla="*/ 26 w 80"/>
                  <a:gd name="T51" fmla="*/ 76 h 80"/>
                  <a:gd name="T52" fmla="*/ 32 w 80"/>
                  <a:gd name="T53" fmla="*/ 78 h 80"/>
                  <a:gd name="T54" fmla="*/ 40 w 80"/>
                  <a:gd name="T55" fmla="*/ 80 h 80"/>
                  <a:gd name="T56" fmla="*/ 40 w 80"/>
                  <a:gd name="T57" fmla="*/ 80 h 80"/>
                  <a:gd name="T58" fmla="*/ 48 w 80"/>
                  <a:gd name="T59" fmla="*/ 78 h 80"/>
                  <a:gd name="T60" fmla="*/ 56 w 80"/>
                  <a:gd name="T61" fmla="*/ 76 h 80"/>
                  <a:gd name="T62" fmla="*/ 64 w 80"/>
                  <a:gd name="T63" fmla="*/ 72 h 80"/>
                  <a:gd name="T64" fmla="*/ 68 w 80"/>
                  <a:gd name="T65" fmla="*/ 68 h 80"/>
                  <a:gd name="T66" fmla="*/ 74 w 80"/>
                  <a:gd name="T67" fmla="*/ 62 h 80"/>
                  <a:gd name="T68" fmla="*/ 78 w 80"/>
                  <a:gd name="T69" fmla="*/ 56 h 80"/>
                  <a:gd name="T70" fmla="*/ 80 w 80"/>
                  <a:gd name="T71" fmla="*/ 48 h 80"/>
                  <a:gd name="T72" fmla="*/ 80 w 80"/>
                  <a:gd name="T73" fmla="*/ 40 h 80"/>
                  <a:gd name="T74" fmla="*/ 80 w 80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lnTo>
                      <a:pt x="80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4" y="18"/>
                    </a:lnTo>
                    <a:lnTo>
                      <a:pt x="68" y="12"/>
                    </a:lnTo>
                    <a:lnTo>
                      <a:pt x="64" y="6"/>
                    </a:lnTo>
                    <a:lnTo>
                      <a:pt x="56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6"/>
                    </a:lnTo>
                    <a:lnTo>
                      <a:pt x="8" y="62"/>
                    </a:lnTo>
                    <a:lnTo>
                      <a:pt x="12" y="68"/>
                    </a:lnTo>
                    <a:lnTo>
                      <a:pt x="18" y="72"/>
                    </a:lnTo>
                    <a:lnTo>
                      <a:pt x="26" y="76"/>
                    </a:lnTo>
                    <a:lnTo>
                      <a:pt x="32" y="78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8" y="78"/>
                    </a:lnTo>
                    <a:lnTo>
                      <a:pt x="56" y="76"/>
                    </a:lnTo>
                    <a:lnTo>
                      <a:pt x="64" y="72"/>
                    </a:lnTo>
                    <a:lnTo>
                      <a:pt x="68" y="68"/>
                    </a:lnTo>
                    <a:lnTo>
                      <a:pt x="74" y="62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A1A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83" name="Freeform 56"/>
              <p:cNvSpPr>
                <a:spLocks/>
              </p:cNvSpPr>
              <p:nvPr/>
            </p:nvSpPr>
            <p:spPr bwMode="auto">
              <a:xfrm>
                <a:off x="2724" y="1446"/>
                <a:ext cx="48" cy="48"/>
              </a:xfrm>
              <a:custGeom>
                <a:avLst/>
                <a:gdLst>
                  <a:gd name="T0" fmla="*/ 48 w 48"/>
                  <a:gd name="T1" fmla="*/ 24 h 48"/>
                  <a:gd name="T2" fmla="*/ 48 w 48"/>
                  <a:gd name="T3" fmla="*/ 24 h 48"/>
                  <a:gd name="T4" fmla="*/ 46 w 48"/>
                  <a:gd name="T5" fmla="*/ 14 h 48"/>
                  <a:gd name="T6" fmla="*/ 42 w 48"/>
                  <a:gd name="T7" fmla="*/ 6 h 48"/>
                  <a:gd name="T8" fmla="*/ 34 w 48"/>
                  <a:gd name="T9" fmla="*/ 2 h 48"/>
                  <a:gd name="T10" fmla="*/ 24 w 48"/>
                  <a:gd name="T11" fmla="*/ 0 h 48"/>
                  <a:gd name="T12" fmla="*/ 24 w 48"/>
                  <a:gd name="T13" fmla="*/ 0 h 48"/>
                  <a:gd name="T14" fmla="*/ 16 w 48"/>
                  <a:gd name="T15" fmla="*/ 2 h 48"/>
                  <a:gd name="T16" fmla="*/ 8 w 48"/>
                  <a:gd name="T17" fmla="*/ 6 h 48"/>
                  <a:gd name="T18" fmla="*/ 2 w 48"/>
                  <a:gd name="T19" fmla="*/ 14 h 48"/>
                  <a:gd name="T20" fmla="*/ 0 w 48"/>
                  <a:gd name="T21" fmla="*/ 24 h 48"/>
                  <a:gd name="T22" fmla="*/ 0 w 48"/>
                  <a:gd name="T23" fmla="*/ 24 h 48"/>
                  <a:gd name="T24" fmla="*/ 2 w 48"/>
                  <a:gd name="T25" fmla="*/ 32 h 48"/>
                  <a:gd name="T26" fmla="*/ 8 w 48"/>
                  <a:gd name="T27" fmla="*/ 40 h 48"/>
                  <a:gd name="T28" fmla="*/ 16 w 48"/>
                  <a:gd name="T29" fmla="*/ 46 h 48"/>
                  <a:gd name="T30" fmla="*/ 24 w 48"/>
                  <a:gd name="T31" fmla="*/ 48 h 48"/>
                  <a:gd name="T32" fmla="*/ 24 w 48"/>
                  <a:gd name="T33" fmla="*/ 48 h 48"/>
                  <a:gd name="T34" fmla="*/ 34 w 48"/>
                  <a:gd name="T35" fmla="*/ 46 h 48"/>
                  <a:gd name="T36" fmla="*/ 42 w 48"/>
                  <a:gd name="T37" fmla="*/ 40 h 48"/>
                  <a:gd name="T38" fmla="*/ 46 w 48"/>
                  <a:gd name="T39" fmla="*/ 32 h 48"/>
                  <a:gd name="T40" fmla="*/ 48 w 48"/>
                  <a:gd name="T41" fmla="*/ 24 h 48"/>
                  <a:gd name="T42" fmla="*/ 48 w 48"/>
                  <a:gd name="T43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lnTo>
                      <a:pt x="48" y="24"/>
                    </a:lnTo>
                    <a:lnTo>
                      <a:pt x="46" y="14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6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2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84" name="Freeform 57"/>
              <p:cNvSpPr>
                <a:spLocks/>
              </p:cNvSpPr>
              <p:nvPr/>
            </p:nvSpPr>
            <p:spPr bwMode="auto">
              <a:xfrm>
                <a:off x="1912" y="1390"/>
                <a:ext cx="158" cy="158"/>
              </a:xfrm>
              <a:custGeom>
                <a:avLst/>
                <a:gdLst>
                  <a:gd name="T0" fmla="*/ 158 w 158"/>
                  <a:gd name="T1" fmla="*/ 80 h 158"/>
                  <a:gd name="T2" fmla="*/ 158 w 158"/>
                  <a:gd name="T3" fmla="*/ 80 h 158"/>
                  <a:gd name="T4" fmla="*/ 156 w 158"/>
                  <a:gd name="T5" fmla="*/ 64 h 158"/>
                  <a:gd name="T6" fmla="*/ 152 w 158"/>
                  <a:gd name="T7" fmla="*/ 48 h 158"/>
                  <a:gd name="T8" fmla="*/ 144 w 158"/>
                  <a:gd name="T9" fmla="*/ 36 h 158"/>
                  <a:gd name="T10" fmla="*/ 134 w 158"/>
                  <a:gd name="T11" fmla="*/ 24 h 158"/>
                  <a:gd name="T12" fmla="*/ 122 w 158"/>
                  <a:gd name="T13" fmla="*/ 14 h 158"/>
                  <a:gd name="T14" fmla="*/ 110 w 158"/>
                  <a:gd name="T15" fmla="*/ 6 h 158"/>
                  <a:gd name="T16" fmla="*/ 94 w 158"/>
                  <a:gd name="T17" fmla="*/ 2 h 158"/>
                  <a:gd name="T18" fmla="*/ 78 w 158"/>
                  <a:gd name="T19" fmla="*/ 0 h 158"/>
                  <a:gd name="T20" fmla="*/ 78 w 158"/>
                  <a:gd name="T21" fmla="*/ 0 h 158"/>
                  <a:gd name="T22" fmla="*/ 62 w 158"/>
                  <a:gd name="T23" fmla="*/ 2 h 158"/>
                  <a:gd name="T24" fmla="*/ 48 w 158"/>
                  <a:gd name="T25" fmla="*/ 6 h 158"/>
                  <a:gd name="T26" fmla="*/ 34 w 158"/>
                  <a:gd name="T27" fmla="*/ 14 h 158"/>
                  <a:gd name="T28" fmla="*/ 24 w 158"/>
                  <a:gd name="T29" fmla="*/ 24 h 158"/>
                  <a:gd name="T30" fmla="*/ 14 w 158"/>
                  <a:gd name="T31" fmla="*/ 36 h 158"/>
                  <a:gd name="T32" fmla="*/ 6 w 158"/>
                  <a:gd name="T33" fmla="*/ 48 h 158"/>
                  <a:gd name="T34" fmla="*/ 2 w 158"/>
                  <a:gd name="T35" fmla="*/ 64 h 158"/>
                  <a:gd name="T36" fmla="*/ 0 w 158"/>
                  <a:gd name="T37" fmla="*/ 80 h 158"/>
                  <a:gd name="T38" fmla="*/ 0 w 158"/>
                  <a:gd name="T39" fmla="*/ 80 h 158"/>
                  <a:gd name="T40" fmla="*/ 2 w 158"/>
                  <a:gd name="T41" fmla="*/ 96 h 158"/>
                  <a:gd name="T42" fmla="*/ 6 w 158"/>
                  <a:gd name="T43" fmla="*/ 110 h 158"/>
                  <a:gd name="T44" fmla="*/ 14 w 158"/>
                  <a:gd name="T45" fmla="*/ 124 h 158"/>
                  <a:gd name="T46" fmla="*/ 24 w 158"/>
                  <a:gd name="T47" fmla="*/ 134 h 158"/>
                  <a:gd name="T48" fmla="*/ 34 w 158"/>
                  <a:gd name="T49" fmla="*/ 144 h 158"/>
                  <a:gd name="T50" fmla="*/ 48 w 158"/>
                  <a:gd name="T51" fmla="*/ 152 h 158"/>
                  <a:gd name="T52" fmla="*/ 62 w 158"/>
                  <a:gd name="T53" fmla="*/ 156 h 158"/>
                  <a:gd name="T54" fmla="*/ 78 w 158"/>
                  <a:gd name="T55" fmla="*/ 158 h 158"/>
                  <a:gd name="T56" fmla="*/ 78 w 158"/>
                  <a:gd name="T57" fmla="*/ 158 h 158"/>
                  <a:gd name="T58" fmla="*/ 94 w 158"/>
                  <a:gd name="T59" fmla="*/ 156 h 158"/>
                  <a:gd name="T60" fmla="*/ 110 w 158"/>
                  <a:gd name="T61" fmla="*/ 152 h 158"/>
                  <a:gd name="T62" fmla="*/ 122 w 158"/>
                  <a:gd name="T63" fmla="*/ 144 h 158"/>
                  <a:gd name="T64" fmla="*/ 134 w 158"/>
                  <a:gd name="T65" fmla="*/ 134 h 158"/>
                  <a:gd name="T66" fmla="*/ 144 w 158"/>
                  <a:gd name="T67" fmla="*/ 124 h 158"/>
                  <a:gd name="T68" fmla="*/ 152 w 158"/>
                  <a:gd name="T69" fmla="*/ 110 h 158"/>
                  <a:gd name="T70" fmla="*/ 156 w 158"/>
                  <a:gd name="T71" fmla="*/ 96 h 158"/>
                  <a:gd name="T72" fmla="*/ 158 w 158"/>
                  <a:gd name="T73" fmla="*/ 80 h 158"/>
                  <a:gd name="T74" fmla="*/ 158 w 158"/>
                  <a:gd name="T75" fmla="*/ 8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58">
                    <a:moveTo>
                      <a:pt x="158" y="80"/>
                    </a:moveTo>
                    <a:lnTo>
                      <a:pt x="158" y="80"/>
                    </a:lnTo>
                    <a:lnTo>
                      <a:pt x="156" y="64"/>
                    </a:lnTo>
                    <a:lnTo>
                      <a:pt x="152" y="48"/>
                    </a:lnTo>
                    <a:lnTo>
                      <a:pt x="144" y="36"/>
                    </a:lnTo>
                    <a:lnTo>
                      <a:pt x="134" y="24"/>
                    </a:lnTo>
                    <a:lnTo>
                      <a:pt x="122" y="14"/>
                    </a:lnTo>
                    <a:lnTo>
                      <a:pt x="110" y="6"/>
                    </a:lnTo>
                    <a:lnTo>
                      <a:pt x="94" y="2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8" y="6"/>
                    </a:lnTo>
                    <a:lnTo>
                      <a:pt x="34" y="14"/>
                    </a:lnTo>
                    <a:lnTo>
                      <a:pt x="24" y="24"/>
                    </a:lnTo>
                    <a:lnTo>
                      <a:pt x="14" y="36"/>
                    </a:lnTo>
                    <a:lnTo>
                      <a:pt x="6" y="48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6"/>
                    </a:lnTo>
                    <a:lnTo>
                      <a:pt x="6" y="110"/>
                    </a:lnTo>
                    <a:lnTo>
                      <a:pt x="14" y="124"/>
                    </a:lnTo>
                    <a:lnTo>
                      <a:pt x="24" y="134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8" y="158"/>
                    </a:lnTo>
                    <a:lnTo>
                      <a:pt x="78" y="158"/>
                    </a:lnTo>
                    <a:lnTo>
                      <a:pt x="94" y="156"/>
                    </a:lnTo>
                    <a:lnTo>
                      <a:pt x="110" y="152"/>
                    </a:lnTo>
                    <a:lnTo>
                      <a:pt x="122" y="144"/>
                    </a:lnTo>
                    <a:lnTo>
                      <a:pt x="134" y="134"/>
                    </a:lnTo>
                    <a:lnTo>
                      <a:pt x="144" y="124"/>
                    </a:lnTo>
                    <a:lnTo>
                      <a:pt x="152" y="110"/>
                    </a:lnTo>
                    <a:lnTo>
                      <a:pt x="156" y="96"/>
                    </a:lnTo>
                    <a:lnTo>
                      <a:pt x="158" y="80"/>
                    </a:lnTo>
                    <a:lnTo>
                      <a:pt x="158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85" name="Freeform 58"/>
              <p:cNvSpPr>
                <a:spLocks/>
              </p:cNvSpPr>
              <p:nvPr/>
            </p:nvSpPr>
            <p:spPr bwMode="auto">
              <a:xfrm>
                <a:off x="1950" y="1430"/>
                <a:ext cx="80" cy="80"/>
              </a:xfrm>
              <a:custGeom>
                <a:avLst/>
                <a:gdLst>
                  <a:gd name="T0" fmla="*/ 80 w 80"/>
                  <a:gd name="T1" fmla="*/ 40 h 80"/>
                  <a:gd name="T2" fmla="*/ 80 w 80"/>
                  <a:gd name="T3" fmla="*/ 40 h 80"/>
                  <a:gd name="T4" fmla="*/ 80 w 80"/>
                  <a:gd name="T5" fmla="*/ 32 h 80"/>
                  <a:gd name="T6" fmla="*/ 78 w 80"/>
                  <a:gd name="T7" fmla="*/ 24 h 80"/>
                  <a:gd name="T8" fmla="*/ 74 w 80"/>
                  <a:gd name="T9" fmla="*/ 16 h 80"/>
                  <a:gd name="T10" fmla="*/ 70 w 80"/>
                  <a:gd name="T11" fmla="*/ 10 h 80"/>
                  <a:gd name="T12" fmla="*/ 64 w 80"/>
                  <a:gd name="T13" fmla="*/ 6 h 80"/>
                  <a:gd name="T14" fmla="*/ 56 w 80"/>
                  <a:gd name="T15" fmla="*/ 2 h 80"/>
                  <a:gd name="T16" fmla="*/ 48 w 80"/>
                  <a:gd name="T17" fmla="*/ 0 h 80"/>
                  <a:gd name="T18" fmla="*/ 40 w 80"/>
                  <a:gd name="T19" fmla="*/ 0 h 80"/>
                  <a:gd name="T20" fmla="*/ 40 w 80"/>
                  <a:gd name="T21" fmla="*/ 0 h 80"/>
                  <a:gd name="T22" fmla="*/ 32 w 80"/>
                  <a:gd name="T23" fmla="*/ 0 h 80"/>
                  <a:gd name="T24" fmla="*/ 26 w 80"/>
                  <a:gd name="T25" fmla="*/ 2 h 80"/>
                  <a:gd name="T26" fmla="*/ 18 w 80"/>
                  <a:gd name="T27" fmla="*/ 6 h 80"/>
                  <a:gd name="T28" fmla="*/ 12 w 80"/>
                  <a:gd name="T29" fmla="*/ 10 h 80"/>
                  <a:gd name="T30" fmla="*/ 8 w 80"/>
                  <a:gd name="T31" fmla="*/ 16 h 80"/>
                  <a:gd name="T32" fmla="*/ 4 w 80"/>
                  <a:gd name="T33" fmla="*/ 24 h 80"/>
                  <a:gd name="T34" fmla="*/ 2 w 80"/>
                  <a:gd name="T35" fmla="*/ 32 h 80"/>
                  <a:gd name="T36" fmla="*/ 0 w 80"/>
                  <a:gd name="T37" fmla="*/ 40 h 80"/>
                  <a:gd name="T38" fmla="*/ 0 w 80"/>
                  <a:gd name="T39" fmla="*/ 40 h 80"/>
                  <a:gd name="T40" fmla="*/ 2 w 80"/>
                  <a:gd name="T41" fmla="*/ 48 h 80"/>
                  <a:gd name="T42" fmla="*/ 4 w 80"/>
                  <a:gd name="T43" fmla="*/ 54 h 80"/>
                  <a:gd name="T44" fmla="*/ 8 w 80"/>
                  <a:gd name="T45" fmla="*/ 62 h 80"/>
                  <a:gd name="T46" fmla="*/ 12 w 80"/>
                  <a:gd name="T47" fmla="*/ 68 h 80"/>
                  <a:gd name="T48" fmla="*/ 18 w 80"/>
                  <a:gd name="T49" fmla="*/ 72 h 80"/>
                  <a:gd name="T50" fmla="*/ 26 w 80"/>
                  <a:gd name="T51" fmla="*/ 76 h 80"/>
                  <a:gd name="T52" fmla="*/ 32 w 80"/>
                  <a:gd name="T53" fmla="*/ 78 h 80"/>
                  <a:gd name="T54" fmla="*/ 40 w 80"/>
                  <a:gd name="T55" fmla="*/ 80 h 80"/>
                  <a:gd name="T56" fmla="*/ 40 w 80"/>
                  <a:gd name="T57" fmla="*/ 80 h 80"/>
                  <a:gd name="T58" fmla="*/ 48 w 80"/>
                  <a:gd name="T59" fmla="*/ 78 h 80"/>
                  <a:gd name="T60" fmla="*/ 56 w 80"/>
                  <a:gd name="T61" fmla="*/ 76 h 80"/>
                  <a:gd name="T62" fmla="*/ 64 w 80"/>
                  <a:gd name="T63" fmla="*/ 72 h 80"/>
                  <a:gd name="T64" fmla="*/ 70 w 80"/>
                  <a:gd name="T65" fmla="*/ 68 h 80"/>
                  <a:gd name="T66" fmla="*/ 74 w 80"/>
                  <a:gd name="T67" fmla="*/ 62 h 80"/>
                  <a:gd name="T68" fmla="*/ 78 w 80"/>
                  <a:gd name="T69" fmla="*/ 54 h 80"/>
                  <a:gd name="T70" fmla="*/ 80 w 80"/>
                  <a:gd name="T71" fmla="*/ 48 h 80"/>
                  <a:gd name="T72" fmla="*/ 80 w 80"/>
                  <a:gd name="T73" fmla="*/ 40 h 80"/>
                  <a:gd name="T74" fmla="*/ 80 w 80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lnTo>
                      <a:pt x="80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4" y="16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6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8" y="62"/>
                    </a:lnTo>
                    <a:lnTo>
                      <a:pt x="12" y="68"/>
                    </a:lnTo>
                    <a:lnTo>
                      <a:pt x="18" y="72"/>
                    </a:lnTo>
                    <a:lnTo>
                      <a:pt x="26" y="76"/>
                    </a:lnTo>
                    <a:lnTo>
                      <a:pt x="32" y="78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8" y="78"/>
                    </a:lnTo>
                    <a:lnTo>
                      <a:pt x="56" y="76"/>
                    </a:lnTo>
                    <a:lnTo>
                      <a:pt x="64" y="72"/>
                    </a:lnTo>
                    <a:lnTo>
                      <a:pt x="70" y="68"/>
                    </a:lnTo>
                    <a:lnTo>
                      <a:pt x="74" y="62"/>
                    </a:lnTo>
                    <a:lnTo>
                      <a:pt x="78" y="54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A1A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86" name="Freeform 59"/>
              <p:cNvSpPr>
                <a:spLocks/>
              </p:cNvSpPr>
              <p:nvPr/>
            </p:nvSpPr>
            <p:spPr bwMode="auto">
              <a:xfrm>
                <a:off x="1966" y="1446"/>
                <a:ext cx="48" cy="48"/>
              </a:xfrm>
              <a:custGeom>
                <a:avLst/>
                <a:gdLst>
                  <a:gd name="T0" fmla="*/ 48 w 48"/>
                  <a:gd name="T1" fmla="*/ 24 h 48"/>
                  <a:gd name="T2" fmla="*/ 48 w 48"/>
                  <a:gd name="T3" fmla="*/ 24 h 48"/>
                  <a:gd name="T4" fmla="*/ 46 w 48"/>
                  <a:gd name="T5" fmla="*/ 14 h 48"/>
                  <a:gd name="T6" fmla="*/ 42 w 48"/>
                  <a:gd name="T7" fmla="*/ 6 h 48"/>
                  <a:gd name="T8" fmla="*/ 34 w 48"/>
                  <a:gd name="T9" fmla="*/ 2 h 48"/>
                  <a:gd name="T10" fmla="*/ 24 w 48"/>
                  <a:gd name="T11" fmla="*/ 0 h 48"/>
                  <a:gd name="T12" fmla="*/ 24 w 48"/>
                  <a:gd name="T13" fmla="*/ 0 h 48"/>
                  <a:gd name="T14" fmla="*/ 16 w 48"/>
                  <a:gd name="T15" fmla="*/ 2 h 48"/>
                  <a:gd name="T16" fmla="*/ 8 w 48"/>
                  <a:gd name="T17" fmla="*/ 6 h 48"/>
                  <a:gd name="T18" fmla="*/ 2 w 48"/>
                  <a:gd name="T19" fmla="*/ 14 h 48"/>
                  <a:gd name="T20" fmla="*/ 0 w 48"/>
                  <a:gd name="T21" fmla="*/ 24 h 48"/>
                  <a:gd name="T22" fmla="*/ 0 w 48"/>
                  <a:gd name="T23" fmla="*/ 24 h 48"/>
                  <a:gd name="T24" fmla="*/ 2 w 48"/>
                  <a:gd name="T25" fmla="*/ 32 h 48"/>
                  <a:gd name="T26" fmla="*/ 8 w 48"/>
                  <a:gd name="T27" fmla="*/ 40 h 48"/>
                  <a:gd name="T28" fmla="*/ 16 w 48"/>
                  <a:gd name="T29" fmla="*/ 46 h 48"/>
                  <a:gd name="T30" fmla="*/ 24 w 48"/>
                  <a:gd name="T31" fmla="*/ 48 h 48"/>
                  <a:gd name="T32" fmla="*/ 24 w 48"/>
                  <a:gd name="T33" fmla="*/ 48 h 48"/>
                  <a:gd name="T34" fmla="*/ 34 w 48"/>
                  <a:gd name="T35" fmla="*/ 46 h 48"/>
                  <a:gd name="T36" fmla="*/ 42 w 48"/>
                  <a:gd name="T37" fmla="*/ 40 h 48"/>
                  <a:gd name="T38" fmla="*/ 46 w 48"/>
                  <a:gd name="T39" fmla="*/ 32 h 48"/>
                  <a:gd name="T40" fmla="*/ 48 w 48"/>
                  <a:gd name="T41" fmla="*/ 24 h 48"/>
                  <a:gd name="T42" fmla="*/ 48 w 48"/>
                  <a:gd name="T43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lnTo>
                      <a:pt x="48" y="24"/>
                    </a:lnTo>
                    <a:lnTo>
                      <a:pt x="46" y="14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6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2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87" name="Freeform 60"/>
              <p:cNvSpPr>
                <a:spLocks/>
              </p:cNvSpPr>
              <p:nvPr/>
            </p:nvSpPr>
            <p:spPr bwMode="auto">
              <a:xfrm>
                <a:off x="1744" y="1390"/>
                <a:ext cx="158" cy="158"/>
              </a:xfrm>
              <a:custGeom>
                <a:avLst/>
                <a:gdLst>
                  <a:gd name="T0" fmla="*/ 158 w 158"/>
                  <a:gd name="T1" fmla="*/ 80 h 158"/>
                  <a:gd name="T2" fmla="*/ 158 w 158"/>
                  <a:gd name="T3" fmla="*/ 80 h 158"/>
                  <a:gd name="T4" fmla="*/ 156 w 158"/>
                  <a:gd name="T5" fmla="*/ 64 h 158"/>
                  <a:gd name="T6" fmla="*/ 152 w 158"/>
                  <a:gd name="T7" fmla="*/ 48 h 158"/>
                  <a:gd name="T8" fmla="*/ 144 w 158"/>
                  <a:gd name="T9" fmla="*/ 36 h 158"/>
                  <a:gd name="T10" fmla="*/ 134 w 158"/>
                  <a:gd name="T11" fmla="*/ 24 h 158"/>
                  <a:gd name="T12" fmla="*/ 122 w 158"/>
                  <a:gd name="T13" fmla="*/ 14 h 158"/>
                  <a:gd name="T14" fmla="*/ 110 w 158"/>
                  <a:gd name="T15" fmla="*/ 6 h 158"/>
                  <a:gd name="T16" fmla="*/ 94 w 158"/>
                  <a:gd name="T17" fmla="*/ 2 h 158"/>
                  <a:gd name="T18" fmla="*/ 78 w 158"/>
                  <a:gd name="T19" fmla="*/ 0 h 158"/>
                  <a:gd name="T20" fmla="*/ 78 w 158"/>
                  <a:gd name="T21" fmla="*/ 0 h 158"/>
                  <a:gd name="T22" fmla="*/ 62 w 158"/>
                  <a:gd name="T23" fmla="*/ 2 h 158"/>
                  <a:gd name="T24" fmla="*/ 48 w 158"/>
                  <a:gd name="T25" fmla="*/ 6 h 158"/>
                  <a:gd name="T26" fmla="*/ 34 w 158"/>
                  <a:gd name="T27" fmla="*/ 14 h 158"/>
                  <a:gd name="T28" fmla="*/ 24 w 158"/>
                  <a:gd name="T29" fmla="*/ 24 h 158"/>
                  <a:gd name="T30" fmla="*/ 14 w 158"/>
                  <a:gd name="T31" fmla="*/ 36 h 158"/>
                  <a:gd name="T32" fmla="*/ 6 w 158"/>
                  <a:gd name="T33" fmla="*/ 48 h 158"/>
                  <a:gd name="T34" fmla="*/ 2 w 158"/>
                  <a:gd name="T35" fmla="*/ 64 h 158"/>
                  <a:gd name="T36" fmla="*/ 0 w 158"/>
                  <a:gd name="T37" fmla="*/ 80 h 158"/>
                  <a:gd name="T38" fmla="*/ 0 w 158"/>
                  <a:gd name="T39" fmla="*/ 80 h 158"/>
                  <a:gd name="T40" fmla="*/ 2 w 158"/>
                  <a:gd name="T41" fmla="*/ 96 h 158"/>
                  <a:gd name="T42" fmla="*/ 6 w 158"/>
                  <a:gd name="T43" fmla="*/ 110 h 158"/>
                  <a:gd name="T44" fmla="*/ 14 w 158"/>
                  <a:gd name="T45" fmla="*/ 124 h 158"/>
                  <a:gd name="T46" fmla="*/ 24 w 158"/>
                  <a:gd name="T47" fmla="*/ 134 h 158"/>
                  <a:gd name="T48" fmla="*/ 34 w 158"/>
                  <a:gd name="T49" fmla="*/ 144 h 158"/>
                  <a:gd name="T50" fmla="*/ 48 w 158"/>
                  <a:gd name="T51" fmla="*/ 152 h 158"/>
                  <a:gd name="T52" fmla="*/ 62 w 158"/>
                  <a:gd name="T53" fmla="*/ 156 h 158"/>
                  <a:gd name="T54" fmla="*/ 78 w 158"/>
                  <a:gd name="T55" fmla="*/ 158 h 158"/>
                  <a:gd name="T56" fmla="*/ 78 w 158"/>
                  <a:gd name="T57" fmla="*/ 158 h 158"/>
                  <a:gd name="T58" fmla="*/ 94 w 158"/>
                  <a:gd name="T59" fmla="*/ 156 h 158"/>
                  <a:gd name="T60" fmla="*/ 110 w 158"/>
                  <a:gd name="T61" fmla="*/ 152 h 158"/>
                  <a:gd name="T62" fmla="*/ 122 w 158"/>
                  <a:gd name="T63" fmla="*/ 144 h 158"/>
                  <a:gd name="T64" fmla="*/ 134 w 158"/>
                  <a:gd name="T65" fmla="*/ 134 h 158"/>
                  <a:gd name="T66" fmla="*/ 144 w 158"/>
                  <a:gd name="T67" fmla="*/ 124 h 158"/>
                  <a:gd name="T68" fmla="*/ 152 w 158"/>
                  <a:gd name="T69" fmla="*/ 110 h 158"/>
                  <a:gd name="T70" fmla="*/ 156 w 158"/>
                  <a:gd name="T71" fmla="*/ 96 h 158"/>
                  <a:gd name="T72" fmla="*/ 158 w 158"/>
                  <a:gd name="T73" fmla="*/ 80 h 158"/>
                  <a:gd name="T74" fmla="*/ 158 w 158"/>
                  <a:gd name="T75" fmla="*/ 8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58">
                    <a:moveTo>
                      <a:pt x="158" y="80"/>
                    </a:moveTo>
                    <a:lnTo>
                      <a:pt x="158" y="80"/>
                    </a:lnTo>
                    <a:lnTo>
                      <a:pt x="156" y="64"/>
                    </a:lnTo>
                    <a:lnTo>
                      <a:pt x="152" y="48"/>
                    </a:lnTo>
                    <a:lnTo>
                      <a:pt x="144" y="36"/>
                    </a:lnTo>
                    <a:lnTo>
                      <a:pt x="134" y="24"/>
                    </a:lnTo>
                    <a:lnTo>
                      <a:pt x="122" y="14"/>
                    </a:lnTo>
                    <a:lnTo>
                      <a:pt x="110" y="6"/>
                    </a:lnTo>
                    <a:lnTo>
                      <a:pt x="94" y="2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8" y="6"/>
                    </a:lnTo>
                    <a:lnTo>
                      <a:pt x="34" y="14"/>
                    </a:lnTo>
                    <a:lnTo>
                      <a:pt x="24" y="24"/>
                    </a:lnTo>
                    <a:lnTo>
                      <a:pt x="14" y="36"/>
                    </a:lnTo>
                    <a:lnTo>
                      <a:pt x="6" y="48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6"/>
                    </a:lnTo>
                    <a:lnTo>
                      <a:pt x="6" y="110"/>
                    </a:lnTo>
                    <a:lnTo>
                      <a:pt x="14" y="124"/>
                    </a:lnTo>
                    <a:lnTo>
                      <a:pt x="24" y="134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8" y="158"/>
                    </a:lnTo>
                    <a:lnTo>
                      <a:pt x="78" y="158"/>
                    </a:lnTo>
                    <a:lnTo>
                      <a:pt x="94" y="156"/>
                    </a:lnTo>
                    <a:lnTo>
                      <a:pt x="110" y="152"/>
                    </a:lnTo>
                    <a:lnTo>
                      <a:pt x="122" y="144"/>
                    </a:lnTo>
                    <a:lnTo>
                      <a:pt x="134" y="134"/>
                    </a:lnTo>
                    <a:lnTo>
                      <a:pt x="144" y="124"/>
                    </a:lnTo>
                    <a:lnTo>
                      <a:pt x="152" y="110"/>
                    </a:lnTo>
                    <a:lnTo>
                      <a:pt x="156" y="96"/>
                    </a:lnTo>
                    <a:lnTo>
                      <a:pt x="158" y="80"/>
                    </a:lnTo>
                    <a:lnTo>
                      <a:pt x="158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1782" y="1430"/>
                <a:ext cx="80" cy="80"/>
              </a:xfrm>
              <a:custGeom>
                <a:avLst/>
                <a:gdLst>
                  <a:gd name="T0" fmla="*/ 80 w 80"/>
                  <a:gd name="T1" fmla="*/ 40 h 80"/>
                  <a:gd name="T2" fmla="*/ 80 w 80"/>
                  <a:gd name="T3" fmla="*/ 40 h 80"/>
                  <a:gd name="T4" fmla="*/ 80 w 80"/>
                  <a:gd name="T5" fmla="*/ 32 h 80"/>
                  <a:gd name="T6" fmla="*/ 78 w 80"/>
                  <a:gd name="T7" fmla="*/ 24 h 80"/>
                  <a:gd name="T8" fmla="*/ 74 w 80"/>
                  <a:gd name="T9" fmla="*/ 16 h 80"/>
                  <a:gd name="T10" fmla="*/ 70 w 80"/>
                  <a:gd name="T11" fmla="*/ 10 h 80"/>
                  <a:gd name="T12" fmla="*/ 64 w 80"/>
                  <a:gd name="T13" fmla="*/ 6 h 80"/>
                  <a:gd name="T14" fmla="*/ 56 w 80"/>
                  <a:gd name="T15" fmla="*/ 2 h 80"/>
                  <a:gd name="T16" fmla="*/ 48 w 80"/>
                  <a:gd name="T17" fmla="*/ 0 h 80"/>
                  <a:gd name="T18" fmla="*/ 40 w 80"/>
                  <a:gd name="T19" fmla="*/ 0 h 80"/>
                  <a:gd name="T20" fmla="*/ 40 w 80"/>
                  <a:gd name="T21" fmla="*/ 0 h 80"/>
                  <a:gd name="T22" fmla="*/ 32 w 80"/>
                  <a:gd name="T23" fmla="*/ 0 h 80"/>
                  <a:gd name="T24" fmla="*/ 26 w 80"/>
                  <a:gd name="T25" fmla="*/ 2 h 80"/>
                  <a:gd name="T26" fmla="*/ 18 w 80"/>
                  <a:gd name="T27" fmla="*/ 6 h 80"/>
                  <a:gd name="T28" fmla="*/ 12 w 80"/>
                  <a:gd name="T29" fmla="*/ 10 h 80"/>
                  <a:gd name="T30" fmla="*/ 8 w 80"/>
                  <a:gd name="T31" fmla="*/ 16 h 80"/>
                  <a:gd name="T32" fmla="*/ 4 w 80"/>
                  <a:gd name="T33" fmla="*/ 24 h 80"/>
                  <a:gd name="T34" fmla="*/ 2 w 80"/>
                  <a:gd name="T35" fmla="*/ 32 h 80"/>
                  <a:gd name="T36" fmla="*/ 0 w 80"/>
                  <a:gd name="T37" fmla="*/ 40 h 80"/>
                  <a:gd name="T38" fmla="*/ 0 w 80"/>
                  <a:gd name="T39" fmla="*/ 40 h 80"/>
                  <a:gd name="T40" fmla="*/ 2 w 80"/>
                  <a:gd name="T41" fmla="*/ 48 h 80"/>
                  <a:gd name="T42" fmla="*/ 4 w 80"/>
                  <a:gd name="T43" fmla="*/ 54 h 80"/>
                  <a:gd name="T44" fmla="*/ 8 w 80"/>
                  <a:gd name="T45" fmla="*/ 62 h 80"/>
                  <a:gd name="T46" fmla="*/ 12 w 80"/>
                  <a:gd name="T47" fmla="*/ 68 h 80"/>
                  <a:gd name="T48" fmla="*/ 18 w 80"/>
                  <a:gd name="T49" fmla="*/ 72 h 80"/>
                  <a:gd name="T50" fmla="*/ 26 w 80"/>
                  <a:gd name="T51" fmla="*/ 76 h 80"/>
                  <a:gd name="T52" fmla="*/ 32 w 80"/>
                  <a:gd name="T53" fmla="*/ 78 h 80"/>
                  <a:gd name="T54" fmla="*/ 40 w 80"/>
                  <a:gd name="T55" fmla="*/ 80 h 80"/>
                  <a:gd name="T56" fmla="*/ 40 w 80"/>
                  <a:gd name="T57" fmla="*/ 80 h 80"/>
                  <a:gd name="T58" fmla="*/ 48 w 80"/>
                  <a:gd name="T59" fmla="*/ 78 h 80"/>
                  <a:gd name="T60" fmla="*/ 56 w 80"/>
                  <a:gd name="T61" fmla="*/ 76 h 80"/>
                  <a:gd name="T62" fmla="*/ 64 w 80"/>
                  <a:gd name="T63" fmla="*/ 72 h 80"/>
                  <a:gd name="T64" fmla="*/ 70 w 80"/>
                  <a:gd name="T65" fmla="*/ 68 h 80"/>
                  <a:gd name="T66" fmla="*/ 74 w 80"/>
                  <a:gd name="T67" fmla="*/ 62 h 80"/>
                  <a:gd name="T68" fmla="*/ 78 w 80"/>
                  <a:gd name="T69" fmla="*/ 54 h 80"/>
                  <a:gd name="T70" fmla="*/ 80 w 80"/>
                  <a:gd name="T71" fmla="*/ 48 h 80"/>
                  <a:gd name="T72" fmla="*/ 80 w 80"/>
                  <a:gd name="T73" fmla="*/ 40 h 80"/>
                  <a:gd name="T74" fmla="*/ 80 w 80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lnTo>
                      <a:pt x="80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4" y="16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6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8" y="62"/>
                    </a:lnTo>
                    <a:lnTo>
                      <a:pt x="12" y="68"/>
                    </a:lnTo>
                    <a:lnTo>
                      <a:pt x="18" y="72"/>
                    </a:lnTo>
                    <a:lnTo>
                      <a:pt x="26" y="76"/>
                    </a:lnTo>
                    <a:lnTo>
                      <a:pt x="32" y="78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8" y="78"/>
                    </a:lnTo>
                    <a:lnTo>
                      <a:pt x="56" y="76"/>
                    </a:lnTo>
                    <a:lnTo>
                      <a:pt x="64" y="72"/>
                    </a:lnTo>
                    <a:lnTo>
                      <a:pt x="70" y="68"/>
                    </a:lnTo>
                    <a:lnTo>
                      <a:pt x="74" y="62"/>
                    </a:lnTo>
                    <a:lnTo>
                      <a:pt x="78" y="54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A1A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1798" y="1446"/>
                <a:ext cx="48" cy="48"/>
              </a:xfrm>
              <a:custGeom>
                <a:avLst/>
                <a:gdLst>
                  <a:gd name="T0" fmla="*/ 48 w 48"/>
                  <a:gd name="T1" fmla="*/ 24 h 48"/>
                  <a:gd name="T2" fmla="*/ 48 w 48"/>
                  <a:gd name="T3" fmla="*/ 24 h 48"/>
                  <a:gd name="T4" fmla="*/ 46 w 48"/>
                  <a:gd name="T5" fmla="*/ 14 h 48"/>
                  <a:gd name="T6" fmla="*/ 42 w 48"/>
                  <a:gd name="T7" fmla="*/ 6 h 48"/>
                  <a:gd name="T8" fmla="*/ 34 w 48"/>
                  <a:gd name="T9" fmla="*/ 2 h 48"/>
                  <a:gd name="T10" fmla="*/ 24 w 48"/>
                  <a:gd name="T11" fmla="*/ 0 h 48"/>
                  <a:gd name="T12" fmla="*/ 24 w 48"/>
                  <a:gd name="T13" fmla="*/ 0 h 48"/>
                  <a:gd name="T14" fmla="*/ 16 w 48"/>
                  <a:gd name="T15" fmla="*/ 2 h 48"/>
                  <a:gd name="T16" fmla="*/ 8 w 48"/>
                  <a:gd name="T17" fmla="*/ 6 h 48"/>
                  <a:gd name="T18" fmla="*/ 2 w 48"/>
                  <a:gd name="T19" fmla="*/ 14 h 48"/>
                  <a:gd name="T20" fmla="*/ 0 w 48"/>
                  <a:gd name="T21" fmla="*/ 24 h 48"/>
                  <a:gd name="T22" fmla="*/ 0 w 48"/>
                  <a:gd name="T23" fmla="*/ 24 h 48"/>
                  <a:gd name="T24" fmla="*/ 2 w 48"/>
                  <a:gd name="T25" fmla="*/ 32 h 48"/>
                  <a:gd name="T26" fmla="*/ 8 w 48"/>
                  <a:gd name="T27" fmla="*/ 40 h 48"/>
                  <a:gd name="T28" fmla="*/ 16 w 48"/>
                  <a:gd name="T29" fmla="*/ 46 h 48"/>
                  <a:gd name="T30" fmla="*/ 24 w 48"/>
                  <a:gd name="T31" fmla="*/ 48 h 48"/>
                  <a:gd name="T32" fmla="*/ 24 w 48"/>
                  <a:gd name="T33" fmla="*/ 48 h 48"/>
                  <a:gd name="T34" fmla="*/ 34 w 48"/>
                  <a:gd name="T35" fmla="*/ 46 h 48"/>
                  <a:gd name="T36" fmla="*/ 42 w 48"/>
                  <a:gd name="T37" fmla="*/ 40 h 48"/>
                  <a:gd name="T38" fmla="*/ 46 w 48"/>
                  <a:gd name="T39" fmla="*/ 32 h 48"/>
                  <a:gd name="T40" fmla="*/ 48 w 48"/>
                  <a:gd name="T41" fmla="*/ 24 h 48"/>
                  <a:gd name="T42" fmla="*/ 48 w 48"/>
                  <a:gd name="T43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lnTo>
                      <a:pt x="48" y="24"/>
                    </a:lnTo>
                    <a:lnTo>
                      <a:pt x="46" y="14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6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2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1080" y="1384"/>
                <a:ext cx="40" cy="26"/>
              </a:xfrm>
              <a:custGeom>
                <a:avLst/>
                <a:gdLst>
                  <a:gd name="T0" fmla="*/ 36 w 40"/>
                  <a:gd name="T1" fmla="*/ 0 h 26"/>
                  <a:gd name="T2" fmla="*/ 36 w 40"/>
                  <a:gd name="T3" fmla="*/ 0 h 26"/>
                  <a:gd name="T4" fmla="*/ 0 w 40"/>
                  <a:gd name="T5" fmla="*/ 0 h 26"/>
                  <a:gd name="T6" fmla="*/ 0 w 40"/>
                  <a:gd name="T7" fmla="*/ 26 h 26"/>
                  <a:gd name="T8" fmla="*/ 0 w 40"/>
                  <a:gd name="T9" fmla="*/ 26 h 26"/>
                  <a:gd name="T10" fmla="*/ 20 w 40"/>
                  <a:gd name="T11" fmla="*/ 24 h 26"/>
                  <a:gd name="T12" fmla="*/ 26 w 40"/>
                  <a:gd name="T13" fmla="*/ 22 h 26"/>
                  <a:gd name="T14" fmla="*/ 30 w 40"/>
                  <a:gd name="T15" fmla="*/ 18 h 26"/>
                  <a:gd name="T16" fmla="*/ 30 w 40"/>
                  <a:gd name="T17" fmla="*/ 18 h 26"/>
                  <a:gd name="T18" fmla="*/ 36 w 40"/>
                  <a:gd name="T19" fmla="*/ 12 h 26"/>
                  <a:gd name="T20" fmla="*/ 40 w 40"/>
                  <a:gd name="T21" fmla="*/ 6 h 26"/>
                  <a:gd name="T22" fmla="*/ 40 w 40"/>
                  <a:gd name="T23" fmla="*/ 2 h 26"/>
                  <a:gd name="T24" fmla="*/ 40 w 40"/>
                  <a:gd name="T25" fmla="*/ 0 h 26"/>
                  <a:gd name="T26" fmla="*/ 36 w 40"/>
                  <a:gd name="T27" fmla="*/ 0 h 26"/>
                  <a:gd name="T28" fmla="*/ 36 w 40"/>
                  <a:gd name="T2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26">
                    <a:moveTo>
                      <a:pt x="36" y="0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0" y="24"/>
                    </a:lnTo>
                    <a:lnTo>
                      <a:pt x="26" y="22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6" y="12"/>
                    </a:lnTo>
                    <a:lnTo>
                      <a:pt x="40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F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91" name="Freeform 64"/>
              <p:cNvSpPr>
                <a:spLocks/>
              </p:cNvSpPr>
              <p:nvPr/>
            </p:nvSpPr>
            <p:spPr bwMode="auto">
              <a:xfrm>
                <a:off x="1248" y="1178"/>
                <a:ext cx="180" cy="96"/>
              </a:xfrm>
              <a:custGeom>
                <a:avLst/>
                <a:gdLst>
                  <a:gd name="T0" fmla="*/ 180 w 180"/>
                  <a:gd name="T1" fmla="*/ 94 h 96"/>
                  <a:gd name="T2" fmla="*/ 180 w 180"/>
                  <a:gd name="T3" fmla="*/ 8 h 96"/>
                  <a:gd name="T4" fmla="*/ 180 w 180"/>
                  <a:gd name="T5" fmla="*/ 8 h 96"/>
                  <a:gd name="T6" fmla="*/ 178 w 180"/>
                  <a:gd name="T7" fmla="*/ 2 h 96"/>
                  <a:gd name="T8" fmla="*/ 172 w 180"/>
                  <a:gd name="T9" fmla="*/ 0 h 96"/>
                  <a:gd name="T10" fmla="*/ 58 w 180"/>
                  <a:gd name="T11" fmla="*/ 0 h 96"/>
                  <a:gd name="T12" fmla="*/ 58 w 180"/>
                  <a:gd name="T13" fmla="*/ 0 h 96"/>
                  <a:gd name="T14" fmla="*/ 54 w 180"/>
                  <a:gd name="T15" fmla="*/ 4 h 96"/>
                  <a:gd name="T16" fmla="*/ 46 w 180"/>
                  <a:gd name="T17" fmla="*/ 16 h 96"/>
                  <a:gd name="T18" fmla="*/ 26 w 180"/>
                  <a:gd name="T19" fmla="*/ 48 h 96"/>
                  <a:gd name="T20" fmla="*/ 0 w 180"/>
                  <a:gd name="T21" fmla="*/ 96 h 96"/>
                  <a:gd name="T22" fmla="*/ 180 w 180"/>
                  <a:gd name="T23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0" h="96">
                    <a:moveTo>
                      <a:pt x="180" y="94"/>
                    </a:moveTo>
                    <a:lnTo>
                      <a:pt x="180" y="8"/>
                    </a:lnTo>
                    <a:lnTo>
                      <a:pt x="180" y="8"/>
                    </a:lnTo>
                    <a:lnTo>
                      <a:pt x="178" y="2"/>
                    </a:lnTo>
                    <a:lnTo>
                      <a:pt x="172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4" y="4"/>
                    </a:lnTo>
                    <a:lnTo>
                      <a:pt x="46" y="16"/>
                    </a:lnTo>
                    <a:lnTo>
                      <a:pt x="26" y="48"/>
                    </a:lnTo>
                    <a:lnTo>
                      <a:pt x="0" y="96"/>
                    </a:lnTo>
                    <a:lnTo>
                      <a:pt x="18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92" name="Freeform 65"/>
              <p:cNvSpPr>
                <a:spLocks/>
              </p:cNvSpPr>
              <p:nvPr/>
            </p:nvSpPr>
            <p:spPr bwMode="auto">
              <a:xfrm>
                <a:off x="1374" y="1284"/>
                <a:ext cx="40" cy="10"/>
              </a:xfrm>
              <a:custGeom>
                <a:avLst/>
                <a:gdLst>
                  <a:gd name="T0" fmla="*/ 40 w 40"/>
                  <a:gd name="T1" fmla="*/ 6 h 10"/>
                  <a:gd name="T2" fmla="*/ 40 w 40"/>
                  <a:gd name="T3" fmla="*/ 6 h 10"/>
                  <a:gd name="T4" fmla="*/ 40 w 40"/>
                  <a:gd name="T5" fmla="*/ 2 h 10"/>
                  <a:gd name="T6" fmla="*/ 36 w 40"/>
                  <a:gd name="T7" fmla="*/ 0 h 10"/>
                  <a:gd name="T8" fmla="*/ 4 w 40"/>
                  <a:gd name="T9" fmla="*/ 0 h 10"/>
                  <a:gd name="T10" fmla="*/ 4 w 40"/>
                  <a:gd name="T11" fmla="*/ 0 h 10"/>
                  <a:gd name="T12" fmla="*/ 0 w 40"/>
                  <a:gd name="T13" fmla="*/ 2 h 10"/>
                  <a:gd name="T14" fmla="*/ 0 w 40"/>
                  <a:gd name="T15" fmla="*/ 6 h 10"/>
                  <a:gd name="T16" fmla="*/ 0 w 40"/>
                  <a:gd name="T17" fmla="*/ 6 h 10"/>
                  <a:gd name="T18" fmla="*/ 0 w 40"/>
                  <a:gd name="T19" fmla="*/ 6 h 10"/>
                  <a:gd name="T20" fmla="*/ 0 w 40"/>
                  <a:gd name="T21" fmla="*/ 8 h 10"/>
                  <a:gd name="T22" fmla="*/ 4 w 40"/>
                  <a:gd name="T23" fmla="*/ 10 h 10"/>
                  <a:gd name="T24" fmla="*/ 36 w 40"/>
                  <a:gd name="T25" fmla="*/ 10 h 10"/>
                  <a:gd name="T26" fmla="*/ 36 w 40"/>
                  <a:gd name="T27" fmla="*/ 10 h 10"/>
                  <a:gd name="T28" fmla="*/ 40 w 40"/>
                  <a:gd name="T29" fmla="*/ 8 h 10"/>
                  <a:gd name="T30" fmla="*/ 40 w 40"/>
                  <a:gd name="T31" fmla="*/ 6 h 10"/>
                  <a:gd name="T32" fmla="*/ 40 w 40"/>
                  <a:gd name="T3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10">
                    <a:moveTo>
                      <a:pt x="40" y="6"/>
                    </a:moveTo>
                    <a:lnTo>
                      <a:pt x="40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B3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93" name="Freeform 66"/>
              <p:cNvSpPr>
                <a:spLocks/>
              </p:cNvSpPr>
              <p:nvPr/>
            </p:nvSpPr>
            <p:spPr bwMode="auto">
              <a:xfrm>
                <a:off x="1156" y="1390"/>
                <a:ext cx="158" cy="158"/>
              </a:xfrm>
              <a:custGeom>
                <a:avLst/>
                <a:gdLst>
                  <a:gd name="T0" fmla="*/ 158 w 158"/>
                  <a:gd name="T1" fmla="*/ 80 h 158"/>
                  <a:gd name="T2" fmla="*/ 158 w 158"/>
                  <a:gd name="T3" fmla="*/ 80 h 158"/>
                  <a:gd name="T4" fmla="*/ 156 w 158"/>
                  <a:gd name="T5" fmla="*/ 64 h 158"/>
                  <a:gd name="T6" fmla="*/ 152 w 158"/>
                  <a:gd name="T7" fmla="*/ 48 h 158"/>
                  <a:gd name="T8" fmla="*/ 144 w 158"/>
                  <a:gd name="T9" fmla="*/ 36 h 158"/>
                  <a:gd name="T10" fmla="*/ 134 w 158"/>
                  <a:gd name="T11" fmla="*/ 24 h 158"/>
                  <a:gd name="T12" fmla="*/ 122 w 158"/>
                  <a:gd name="T13" fmla="*/ 14 h 158"/>
                  <a:gd name="T14" fmla="*/ 110 w 158"/>
                  <a:gd name="T15" fmla="*/ 6 h 158"/>
                  <a:gd name="T16" fmla="*/ 94 w 158"/>
                  <a:gd name="T17" fmla="*/ 2 h 158"/>
                  <a:gd name="T18" fmla="*/ 78 w 158"/>
                  <a:gd name="T19" fmla="*/ 0 h 158"/>
                  <a:gd name="T20" fmla="*/ 78 w 158"/>
                  <a:gd name="T21" fmla="*/ 0 h 158"/>
                  <a:gd name="T22" fmla="*/ 62 w 158"/>
                  <a:gd name="T23" fmla="*/ 2 h 158"/>
                  <a:gd name="T24" fmla="*/ 48 w 158"/>
                  <a:gd name="T25" fmla="*/ 6 h 158"/>
                  <a:gd name="T26" fmla="*/ 34 w 158"/>
                  <a:gd name="T27" fmla="*/ 14 h 158"/>
                  <a:gd name="T28" fmla="*/ 24 w 158"/>
                  <a:gd name="T29" fmla="*/ 24 h 158"/>
                  <a:gd name="T30" fmla="*/ 14 w 158"/>
                  <a:gd name="T31" fmla="*/ 36 h 158"/>
                  <a:gd name="T32" fmla="*/ 6 w 158"/>
                  <a:gd name="T33" fmla="*/ 48 h 158"/>
                  <a:gd name="T34" fmla="*/ 2 w 158"/>
                  <a:gd name="T35" fmla="*/ 64 h 158"/>
                  <a:gd name="T36" fmla="*/ 0 w 158"/>
                  <a:gd name="T37" fmla="*/ 80 h 158"/>
                  <a:gd name="T38" fmla="*/ 0 w 158"/>
                  <a:gd name="T39" fmla="*/ 80 h 158"/>
                  <a:gd name="T40" fmla="*/ 2 w 158"/>
                  <a:gd name="T41" fmla="*/ 96 h 158"/>
                  <a:gd name="T42" fmla="*/ 6 w 158"/>
                  <a:gd name="T43" fmla="*/ 110 h 158"/>
                  <a:gd name="T44" fmla="*/ 14 w 158"/>
                  <a:gd name="T45" fmla="*/ 124 h 158"/>
                  <a:gd name="T46" fmla="*/ 24 w 158"/>
                  <a:gd name="T47" fmla="*/ 134 h 158"/>
                  <a:gd name="T48" fmla="*/ 34 w 158"/>
                  <a:gd name="T49" fmla="*/ 144 h 158"/>
                  <a:gd name="T50" fmla="*/ 48 w 158"/>
                  <a:gd name="T51" fmla="*/ 152 h 158"/>
                  <a:gd name="T52" fmla="*/ 62 w 158"/>
                  <a:gd name="T53" fmla="*/ 156 h 158"/>
                  <a:gd name="T54" fmla="*/ 78 w 158"/>
                  <a:gd name="T55" fmla="*/ 158 h 158"/>
                  <a:gd name="T56" fmla="*/ 78 w 158"/>
                  <a:gd name="T57" fmla="*/ 158 h 158"/>
                  <a:gd name="T58" fmla="*/ 94 w 158"/>
                  <a:gd name="T59" fmla="*/ 156 h 158"/>
                  <a:gd name="T60" fmla="*/ 110 w 158"/>
                  <a:gd name="T61" fmla="*/ 152 h 158"/>
                  <a:gd name="T62" fmla="*/ 122 w 158"/>
                  <a:gd name="T63" fmla="*/ 144 h 158"/>
                  <a:gd name="T64" fmla="*/ 134 w 158"/>
                  <a:gd name="T65" fmla="*/ 134 h 158"/>
                  <a:gd name="T66" fmla="*/ 144 w 158"/>
                  <a:gd name="T67" fmla="*/ 124 h 158"/>
                  <a:gd name="T68" fmla="*/ 152 w 158"/>
                  <a:gd name="T69" fmla="*/ 110 h 158"/>
                  <a:gd name="T70" fmla="*/ 156 w 158"/>
                  <a:gd name="T71" fmla="*/ 96 h 158"/>
                  <a:gd name="T72" fmla="*/ 158 w 158"/>
                  <a:gd name="T73" fmla="*/ 80 h 158"/>
                  <a:gd name="T74" fmla="*/ 158 w 158"/>
                  <a:gd name="T75" fmla="*/ 8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58">
                    <a:moveTo>
                      <a:pt x="158" y="80"/>
                    </a:moveTo>
                    <a:lnTo>
                      <a:pt x="158" y="80"/>
                    </a:lnTo>
                    <a:lnTo>
                      <a:pt x="156" y="64"/>
                    </a:lnTo>
                    <a:lnTo>
                      <a:pt x="152" y="48"/>
                    </a:lnTo>
                    <a:lnTo>
                      <a:pt x="144" y="36"/>
                    </a:lnTo>
                    <a:lnTo>
                      <a:pt x="134" y="24"/>
                    </a:lnTo>
                    <a:lnTo>
                      <a:pt x="122" y="14"/>
                    </a:lnTo>
                    <a:lnTo>
                      <a:pt x="110" y="6"/>
                    </a:lnTo>
                    <a:lnTo>
                      <a:pt x="94" y="2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8" y="6"/>
                    </a:lnTo>
                    <a:lnTo>
                      <a:pt x="34" y="14"/>
                    </a:lnTo>
                    <a:lnTo>
                      <a:pt x="24" y="24"/>
                    </a:lnTo>
                    <a:lnTo>
                      <a:pt x="14" y="36"/>
                    </a:lnTo>
                    <a:lnTo>
                      <a:pt x="6" y="48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6"/>
                    </a:lnTo>
                    <a:lnTo>
                      <a:pt x="6" y="110"/>
                    </a:lnTo>
                    <a:lnTo>
                      <a:pt x="14" y="124"/>
                    </a:lnTo>
                    <a:lnTo>
                      <a:pt x="24" y="134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8" y="158"/>
                    </a:lnTo>
                    <a:lnTo>
                      <a:pt x="78" y="158"/>
                    </a:lnTo>
                    <a:lnTo>
                      <a:pt x="94" y="156"/>
                    </a:lnTo>
                    <a:lnTo>
                      <a:pt x="110" y="152"/>
                    </a:lnTo>
                    <a:lnTo>
                      <a:pt x="122" y="144"/>
                    </a:lnTo>
                    <a:lnTo>
                      <a:pt x="134" y="134"/>
                    </a:lnTo>
                    <a:lnTo>
                      <a:pt x="144" y="124"/>
                    </a:lnTo>
                    <a:lnTo>
                      <a:pt x="152" y="110"/>
                    </a:lnTo>
                    <a:lnTo>
                      <a:pt x="156" y="96"/>
                    </a:lnTo>
                    <a:lnTo>
                      <a:pt x="158" y="80"/>
                    </a:lnTo>
                    <a:lnTo>
                      <a:pt x="158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94" name="Freeform 67"/>
              <p:cNvSpPr>
                <a:spLocks/>
              </p:cNvSpPr>
              <p:nvPr/>
            </p:nvSpPr>
            <p:spPr bwMode="auto">
              <a:xfrm>
                <a:off x="1194" y="1430"/>
                <a:ext cx="80" cy="80"/>
              </a:xfrm>
              <a:custGeom>
                <a:avLst/>
                <a:gdLst>
                  <a:gd name="T0" fmla="*/ 80 w 80"/>
                  <a:gd name="T1" fmla="*/ 40 h 80"/>
                  <a:gd name="T2" fmla="*/ 80 w 80"/>
                  <a:gd name="T3" fmla="*/ 40 h 80"/>
                  <a:gd name="T4" fmla="*/ 80 w 80"/>
                  <a:gd name="T5" fmla="*/ 32 h 80"/>
                  <a:gd name="T6" fmla="*/ 78 w 80"/>
                  <a:gd name="T7" fmla="*/ 24 h 80"/>
                  <a:gd name="T8" fmla="*/ 74 w 80"/>
                  <a:gd name="T9" fmla="*/ 16 h 80"/>
                  <a:gd name="T10" fmla="*/ 70 w 80"/>
                  <a:gd name="T11" fmla="*/ 10 h 80"/>
                  <a:gd name="T12" fmla="*/ 64 w 80"/>
                  <a:gd name="T13" fmla="*/ 6 h 80"/>
                  <a:gd name="T14" fmla="*/ 56 w 80"/>
                  <a:gd name="T15" fmla="*/ 2 h 80"/>
                  <a:gd name="T16" fmla="*/ 48 w 80"/>
                  <a:gd name="T17" fmla="*/ 0 h 80"/>
                  <a:gd name="T18" fmla="*/ 40 w 80"/>
                  <a:gd name="T19" fmla="*/ 0 h 80"/>
                  <a:gd name="T20" fmla="*/ 40 w 80"/>
                  <a:gd name="T21" fmla="*/ 0 h 80"/>
                  <a:gd name="T22" fmla="*/ 32 w 80"/>
                  <a:gd name="T23" fmla="*/ 0 h 80"/>
                  <a:gd name="T24" fmla="*/ 26 w 80"/>
                  <a:gd name="T25" fmla="*/ 2 h 80"/>
                  <a:gd name="T26" fmla="*/ 18 w 80"/>
                  <a:gd name="T27" fmla="*/ 6 h 80"/>
                  <a:gd name="T28" fmla="*/ 12 w 80"/>
                  <a:gd name="T29" fmla="*/ 10 h 80"/>
                  <a:gd name="T30" fmla="*/ 8 w 80"/>
                  <a:gd name="T31" fmla="*/ 16 h 80"/>
                  <a:gd name="T32" fmla="*/ 4 w 80"/>
                  <a:gd name="T33" fmla="*/ 24 h 80"/>
                  <a:gd name="T34" fmla="*/ 2 w 80"/>
                  <a:gd name="T35" fmla="*/ 32 h 80"/>
                  <a:gd name="T36" fmla="*/ 0 w 80"/>
                  <a:gd name="T37" fmla="*/ 40 h 80"/>
                  <a:gd name="T38" fmla="*/ 0 w 80"/>
                  <a:gd name="T39" fmla="*/ 40 h 80"/>
                  <a:gd name="T40" fmla="*/ 2 w 80"/>
                  <a:gd name="T41" fmla="*/ 48 h 80"/>
                  <a:gd name="T42" fmla="*/ 4 w 80"/>
                  <a:gd name="T43" fmla="*/ 54 h 80"/>
                  <a:gd name="T44" fmla="*/ 8 w 80"/>
                  <a:gd name="T45" fmla="*/ 62 h 80"/>
                  <a:gd name="T46" fmla="*/ 12 w 80"/>
                  <a:gd name="T47" fmla="*/ 68 h 80"/>
                  <a:gd name="T48" fmla="*/ 18 w 80"/>
                  <a:gd name="T49" fmla="*/ 72 h 80"/>
                  <a:gd name="T50" fmla="*/ 26 w 80"/>
                  <a:gd name="T51" fmla="*/ 76 h 80"/>
                  <a:gd name="T52" fmla="*/ 32 w 80"/>
                  <a:gd name="T53" fmla="*/ 78 h 80"/>
                  <a:gd name="T54" fmla="*/ 40 w 80"/>
                  <a:gd name="T55" fmla="*/ 80 h 80"/>
                  <a:gd name="T56" fmla="*/ 40 w 80"/>
                  <a:gd name="T57" fmla="*/ 80 h 80"/>
                  <a:gd name="T58" fmla="*/ 48 w 80"/>
                  <a:gd name="T59" fmla="*/ 78 h 80"/>
                  <a:gd name="T60" fmla="*/ 56 w 80"/>
                  <a:gd name="T61" fmla="*/ 76 h 80"/>
                  <a:gd name="T62" fmla="*/ 64 w 80"/>
                  <a:gd name="T63" fmla="*/ 72 h 80"/>
                  <a:gd name="T64" fmla="*/ 70 w 80"/>
                  <a:gd name="T65" fmla="*/ 68 h 80"/>
                  <a:gd name="T66" fmla="*/ 74 w 80"/>
                  <a:gd name="T67" fmla="*/ 62 h 80"/>
                  <a:gd name="T68" fmla="*/ 78 w 80"/>
                  <a:gd name="T69" fmla="*/ 54 h 80"/>
                  <a:gd name="T70" fmla="*/ 80 w 80"/>
                  <a:gd name="T71" fmla="*/ 48 h 80"/>
                  <a:gd name="T72" fmla="*/ 80 w 80"/>
                  <a:gd name="T73" fmla="*/ 40 h 80"/>
                  <a:gd name="T74" fmla="*/ 80 w 80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lnTo>
                      <a:pt x="80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4" y="16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6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8" y="62"/>
                    </a:lnTo>
                    <a:lnTo>
                      <a:pt x="12" y="68"/>
                    </a:lnTo>
                    <a:lnTo>
                      <a:pt x="18" y="72"/>
                    </a:lnTo>
                    <a:lnTo>
                      <a:pt x="26" y="76"/>
                    </a:lnTo>
                    <a:lnTo>
                      <a:pt x="32" y="78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8" y="78"/>
                    </a:lnTo>
                    <a:lnTo>
                      <a:pt x="56" y="76"/>
                    </a:lnTo>
                    <a:lnTo>
                      <a:pt x="64" y="72"/>
                    </a:lnTo>
                    <a:lnTo>
                      <a:pt x="70" y="68"/>
                    </a:lnTo>
                    <a:lnTo>
                      <a:pt x="74" y="62"/>
                    </a:lnTo>
                    <a:lnTo>
                      <a:pt x="78" y="54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A1A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95" name="Freeform 68"/>
              <p:cNvSpPr>
                <a:spLocks/>
              </p:cNvSpPr>
              <p:nvPr/>
            </p:nvSpPr>
            <p:spPr bwMode="auto">
              <a:xfrm>
                <a:off x="1210" y="1446"/>
                <a:ext cx="48" cy="48"/>
              </a:xfrm>
              <a:custGeom>
                <a:avLst/>
                <a:gdLst>
                  <a:gd name="T0" fmla="*/ 48 w 48"/>
                  <a:gd name="T1" fmla="*/ 24 h 48"/>
                  <a:gd name="T2" fmla="*/ 48 w 48"/>
                  <a:gd name="T3" fmla="*/ 24 h 48"/>
                  <a:gd name="T4" fmla="*/ 46 w 48"/>
                  <a:gd name="T5" fmla="*/ 14 h 48"/>
                  <a:gd name="T6" fmla="*/ 42 w 48"/>
                  <a:gd name="T7" fmla="*/ 6 h 48"/>
                  <a:gd name="T8" fmla="*/ 34 w 48"/>
                  <a:gd name="T9" fmla="*/ 2 h 48"/>
                  <a:gd name="T10" fmla="*/ 24 w 48"/>
                  <a:gd name="T11" fmla="*/ 0 h 48"/>
                  <a:gd name="T12" fmla="*/ 24 w 48"/>
                  <a:gd name="T13" fmla="*/ 0 h 48"/>
                  <a:gd name="T14" fmla="*/ 16 w 48"/>
                  <a:gd name="T15" fmla="*/ 2 h 48"/>
                  <a:gd name="T16" fmla="*/ 8 w 48"/>
                  <a:gd name="T17" fmla="*/ 6 h 48"/>
                  <a:gd name="T18" fmla="*/ 2 w 48"/>
                  <a:gd name="T19" fmla="*/ 14 h 48"/>
                  <a:gd name="T20" fmla="*/ 0 w 48"/>
                  <a:gd name="T21" fmla="*/ 24 h 48"/>
                  <a:gd name="T22" fmla="*/ 0 w 48"/>
                  <a:gd name="T23" fmla="*/ 24 h 48"/>
                  <a:gd name="T24" fmla="*/ 2 w 48"/>
                  <a:gd name="T25" fmla="*/ 32 h 48"/>
                  <a:gd name="T26" fmla="*/ 8 w 48"/>
                  <a:gd name="T27" fmla="*/ 40 h 48"/>
                  <a:gd name="T28" fmla="*/ 16 w 48"/>
                  <a:gd name="T29" fmla="*/ 46 h 48"/>
                  <a:gd name="T30" fmla="*/ 24 w 48"/>
                  <a:gd name="T31" fmla="*/ 48 h 48"/>
                  <a:gd name="T32" fmla="*/ 24 w 48"/>
                  <a:gd name="T33" fmla="*/ 48 h 48"/>
                  <a:gd name="T34" fmla="*/ 34 w 48"/>
                  <a:gd name="T35" fmla="*/ 46 h 48"/>
                  <a:gd name="T36" fmla="*/ 42 w 48"/>
                  <a:gd name="T37" fmla="*/ 40 h 48"/>
                  <a:gd name="T38" fmla="*/ 46 w 48"/>
                  <a:gd name="T39" fmla="*/ 32 h 48"/>
                  <a:gd name="T40" fmla="*/ 48 w 48"/>
                  <a:gd name="T41" fmla="*/ 24 h 48"/>
                  <a:gd name="T42" fmla="*/ 48 w 48"/>
                  <a:gd name="T43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lnTo>
                      <a:pt x="48" y="24"/>
                    </a:lnTo>
                    <a:lnTo>
                      <a:pt x="46" y="14"/>
                    </a:lnTo>
                    <a:lnTo>
                      <a:pt x="42" y="6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6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2" y="40"/>
                    </a:lnTo>
                    <a:lnTo>
                      <a:pt x="46" y="32"/>
                    </a:lnTo>
                    <a:lnTo>
                      <a:pt x="48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96" name="Freeform 69"/>
              <p:cNvSpPr>
                <a:spLocks/>
              </p:cNvSpPr>
              <p:nvPr/>
            </p:nvSpPr>
            <p:spPr bwMode="auto">
              <a:xfrm>
                <a:off x="1064" y="1468"/>
                <a:ext cx="86" cy="36"/>
              </a:xfrm>
              <a:custGeom>
                <a:avLst/>
                <a:gdLst>
                  <a:gd name="T0" fmla="*/ 86 w 86"/>
                  <a:gd name="T1" fmla="*/ 10 h 36"/>
                  <a:gd name="T2" fmla="*/ 86 w 86"/>
                  <a:gd name="T3" fmla="*/ 10 h 36"/>
                  <a:gd name="T4" fmla="*/ 86 w 86"/>
                  <a:gd name="T5" fmla="*/ 6 h 36"/>
                  <a:gd name="T6" fmla="*/ 84 w 86"/>
                  <a:gd name="T7" fmla="*/ 2 h 36"/>
                  <a:gd name="T8" fmla="*/ 80 w 86"/>
                  <a:gd name="T9" fmla="*/ 0 h 36"/>
                  <a:gd name="T10" fmla="*/ 76 w 86"/>
                  <a:gd name="T11" fmla="*/ 0 h 36"/>
                  <a:gd name="T12" fmla="*/ 10 w 86"/>
                  <a:gd name="T13" fmla="*/ 0 h 36"/>
                  <a:gd name="T14" fmla="*/ 10 w 86"/>
                  <a:gd name="T15" fmla="*/ 0 h 36"/>
                  <a:gd name="T16" fmla="*/ 6 w 86"/>
                  <a:gd name="T17" fmla="*/ 0 h 36"/>
                  <a:gd name="T18" fmla="*/ 2 w 86"/>
                  <a:gd name="T19" fmla="*/ 2 h 36"/>
                  <a:gd name="T20" fmla="*/ 0 w 86"/>
                  <a:gd name="T21" fmla="*/ 6 h 36"/>
                  <a:gd name="T22" fmla="*/ 0 w 86"/>
                  <a:gd name="T23" fmla="*/ 10 h 36"/>
                  <a:gd name="T24" fmla="*/ 0 w 86"/>
                  <a:gd name="T25" fmla="*/ 26 h 36"/>
                  <a:gd name="T26" fmla="*/ 0 w 86"/>
                  <a:gd name="T27" fmla="*/ 26 h 36"/>
                  <a:gd name="T28" fmla="*/ 0 w 86"/>
                  <a:gd name="T29" fmla="*/ 30 h 36"/>
                  <a:gd name="T30" fmla="*/ 2 w 86"/>
                  <a:gd name="T31" fmla="*/ 34 h 36"/>
                  <a:gd name="T32" fmla="*/ 6 w 86"/>
                  <a:gd name="T33" fmla="*/ 36 h 36"/>
                  <a:gd name="T34" fmla="*/ 10 w 86"/>
                  <a:gd name="T35" fmla="*/ 36 h 36"/>
                  <a:gd name="T36" fmla="*/ 76 w 86"/>
                  <a:gd name="T37" fmla="*/ 36 h 36"/>
                  <a:gd name="T38" fmla="*/ 76 w 86"/>
                  <a:gd name="T39" fmla="*/ 36 h 36"/>
                  <a:gd name="T40" fmla="*/ 80 w 86"/>
                  <a:gd name="T41" fmla="*/ 36 h 36"/>
                  <a:gd name="T42" fmla="*/ 84 w 86"/>
                  <a:gd name="T43" fmla="*/ 34 h 36"/>
                  <a:gd name="T44" fmla="*/ 86 w 86"/>
                  <a:gd name="T45" fmla="*/ 30 h 36"/>
                  <a:gd name="T46" fmla="*/ 86 w 86"/>
                  <a:gd name="T47" fmla="*/ 26 h 36"/>
                  <a:gd name="T48" fmla="*/ 86 w 86"/>
                  <a:gd name="T49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6" h="36">
                    <a:moveTo>
                      <a:pt x="86" y="10"/>
                    </a:moveTo>
                    <a:lnTo>
                      <a:pt x="86" y="10"/>
                    </a:lnTo>
                    <a:lnTo>
                      <a:pt x="86" y="6"/>
                    </a:lnTo>
                    <a:lnTo>
                      <a:pt x="84" y="2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86" y="30"/>
                    </a:lnTo>
                    <a:lnTo>
                      <a:pt x="86" y="26"/>
                    </a:lnTo>
                    <a:lnTo>
                      <a:pt x="86" y="10"/>
                    </a:lnTo>
                    <a:close/>
                  </a:path>
                </a:pathLst>
              </a:custGeom>
              <a:solidFill>
                <a:srgbClr val="B3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97" name="Rectangle 70"/>
              <p:cNvSpPr>
                <a:spLocks noChangeArrowheads="1"/>
              </p:cNvSpPr>
              <p:nvPr/>
            </p:nvSpPr>
            <p:spPr bwMode="auto">
              <a:xfrm>
                <a:off x="1494" y="1394"/>
                <a:ext cx="114" cy="108"/>
              </a:xfrm>
              <a:prstGeom prst="rect">
                <a:avLst/>
              </a:prstGeom>
              <a:solidFill>
                <a:srgbClr val="AB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98" name="Freeform 71"/>
              <p:cNvSpPr>
                <a:spLocks/>
              </p:cNvSpPr>
              <p:nvPr/>
            </p:nvSpPr>
            <p:spPr bwMode="auto">
              <a:xfrm>
                <a:off x="1432" y="1394"/>
                <a:ext cx="42" cy="108"/>
              </a:xfrm>
              <a:custGeom>
                <a:avLst/>
                <a:gdLst>
                  <a:gd name="T0" fmla="*/ 16 w 42"/>
                  <a:gd name="T1" fmla="*/ 0 h 108"/>
                  <a:gd name="T2" fmla="*/ 16 w 42"/>
                  <a:gd name="T3" fmla="*/ 0 h 108"/>
                  <a:gd name="T4" fmla="*/ 10 w 42"/>
                  <a:gd name="T5" fmla="*/ 2 h 108"/>
                  <a:gd name="T6" fmla="*/ 4 w 42"/>
                  <a:gd name="T7" fmla="*/ 4 h 108"/>
                  <a:gd name="T8" fmla="*/ 2 w 42"/>
                  <a:gd name="T9" fmla="*/ 10 h 108"/>
                  <a:gd name="T10" fmla="*/ 0 w 42"/>
                  <a:gd name="T11" fmla="*/ 16 h 108"/>
                  <a:gd name="T12" fmla="*/ 0 w 42"/>
                  <a:gd name="T13" fmla="*/ 26 h 108"/>
                  <a:gd name="T14" fmla="*/ 0 w 42"/>
                  <a:gd name="T15" fmla="*/ 82 h 108"/>
                  <a:gd name="T16" fmla="*/ 0 w 42"/>
                  <a:gd name="T17" fmla="*/ 92 h 108"/>
                  <a:gd name="T18" fmla="*/ 0 w 42"/>
                  <a:gd name="T19" fmla="*/ 92 h 108"/>
                  <a:gd name="T20" fmla="*/ 2 w 42"/>
                  <a:gd name="T21" fmla="*/ 98 h 108"/>
                  <a:gd name="T22" fmla="*/ 4 w 42"/>
                  <a:gd name="T23" fmla="*/ 104 h 108"/>
                  <a:gd name="T24" fmla="*/ 10 w 42"/>
                  <a:gd name="T25" fmla="*/ 106 h 108"/>
                  <a:gd name="T26" fmla="*/ 16 w 42"/>
                  <a:gd name="T27" fmla="*/ 108 h 108"/>
                  <a:gd name="T28" fmla="*/ 42 w 42"/>
                  <a:gd name="T29" fmla="*/ 108 h 108"/>
                  <a:gd name="T30" fmla="*/ 42 w 42"/>
                  <a:gd name="T31" fmla="*/ 0 h 108"/>
                  <a:gd name="T32" fmla="*/ 16 w 42"/>
                  <a:gd name="T3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108">
                    <a:moveTo>
                      <a:pt x="16" y="0"/>
                    </a:move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8"/>
                    </a:lnTo>
                    <a:lnTo>
                      <a:pt x="4" y="104"/>
                    </a:lnTo>
                    <a:lnTo>
                      <a:pt x="10" y="106"/>
                    </a:lnTo>
                    <a:lnTo>
                      <a:pt x="16" y="108"/>
                    </a:lnTo>
                    <a:lnTo>
                      <a:pt x="42" y="108"/>
                    </a:lnTo>
                    <a:lnTo>
                      <a:pt x="4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99" name="Freeform 72"/>
              <p:cNvSpPr>
                <a:spLocks/>
              </p:cNvSpPr>
              <p:nvPr/>
            </p:nvSpPr>
            <p:spPr bwMode="auto">
              <a:xfrm>
                <a:off x="1628" y="1394"/>
                <a:ext cx="44" cy="108"/>
              </a:xfrm>
              <a:custGeom>
                <a:avLst/>
                <a:gdLst>
                  <a:gd name="T0" fmla="*/ 28 w 44"/>
                  <a:gd name="T1" fmla="*/ 0 h 108"/>
                  <a:gd name="T2" fmla="*/ 0 w 44"/>
                  <a:gd name="T3" fmla="*/ 0 h 108"/>
                  <a:gd name="T4" fmla="*/ 0 w 44"/>
                  <a:gd name="T5" fmla="*/ 108 h 108"/>
                  <a:gd name="T6" fmla="*/ 28 w 44"/>
                  <a:gd name="T7" fmla="*/ 108 h 108"/>
                  <a:gd name="T8" fmla="*/ 28 w 44"/>
                  <a:gd name="T9" fmla="*/ 108 h 108"/>
                  <a:gd name="T10" fmla="*/ 34 w 44"/>
                  <a:gd name="T11" fmla="*/ 106 h 108"/>
                  <a:gd name="T12" fmla="*/ 40 w 44"/>
                  <a:gd name="T13" fmla="*/ 104 h 108"/>
                  <a:gd name="T14" fmla="*/ 42 w 44"/>
                  <a:gd name="T15" fmla="*/ 98 h 108"/>
                  <a:gd name="T16" fmla="*/ 44 w 44"/>
                  <a:gd name="T17" fmla="*/ 92 h 108"/>
                  <a:gd name="T18" fmla="*/ 44 w 44"/>
                  <a:gd name="T19" fmla="*/ 82 h 108"/>
                  <a:gd name="T20" fmla="*/ 44 w 44"/>
                  <a:gd name="T21" fmla="*/ 26 h 108"/>
                  <a:gd name="T22" fmla="*/ 44 w 44"/>
                  <a:gd name="T23" fmla="*/ 16 h 108"/>
                  <a:gd name="T24" fmla="*/ 44 w 44"/>
                  <a:gd name="T25" fmla="*/ 16 h 108"/>
                  <a:gd name="T26" fmla="*/ 42 w 44"/>
                  <a:gd name="T27" fmla="*/ 10 h 108"/>
                  <a:gd name="T28" fmla="*/ 40 w 44"/>
                  <a:gd name="T29" fmla="*/ 4 h 108"/>
                  <a:gd name="T30" fmla="*/ 34 w 44"/>
                  <a:gd name="T31" fmla="*/ 2 h 108"/>
                  <a:gd name="T32" fmla="*/ 28 w 44"/>
                  <a:gd name="T33" fmla="*/ 0 h 108"/>
                  <a:gd name="T34" fmla="*/ 28 w 44"/>
                  <a:gd name="T3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108">
                    <a:moveTo>
                      <a:pt x="28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04"/>
                    </a:lnTo>
                    <a:lnTo>
                      <a:pt x="42" y="98"/>
                    </a:lnTo>
                    <a:lnTo>
                      <a:pt x="44" y="92"/>
                    </a:lnTo>
                    <a:lnTo>
                      <a:pt x="44" y="82"/>
                    </a:lnTo>
                    <a:lnTo>
                      <a:pt x="44" y="2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B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100" name="Rectangle 73"/>
              <p:cNvSpPr>
                <a:spLocks noChangeArrowheads="1"/>
              </p:cNvSpPr>
              <p:nvPr/>
            </p:nvSpPr>
            <p:spPr bwMode="auto">
              <a:xfrm>
                <a:off x="1474" y="1394"/>
                <a:ext cx="20" cy="108"/>
              </a:xfrm>
              <a:prstGeom prst="rect">
                <a:avLst/>
              </a:prstGeom>
              <a:solidFill>
                <a:srgbClr val="CBC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101" name="Rectangle 74"/>
              <p:cNvSpPr>
                <a:spLocks noChangeArrowheads="1"/>
              </p:cNvSpPr>
              <p:nvPr/>
            </p:nvSpPr>
            <p:spPr bwMode="auto">
              <a:xfrm>
                <a:off x="1608" y="1394"/>
                <a:ext cx="20" cy="108"/>
              </a:xfrm>
              <a:prstGeom prst="rect">
                <a:avLst/>
              </a:prstGeom>
              <a:solidFill>
                <a:srgbClr val="CBC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102" name="Freeform 75"/>
              <p:cNvSpPr>
                <a:spLocks/>
              </p:cNvSpPr>
              <p:nvPr/>
            </p:nvSpPr>
            <p:spPr bwMode="auto">
              <a:xfrm>
                <a:off x="1320" y="1030"/>
                <a:ext cx="320" cy="120"/>
              </a:xfrm>
              <a:custGeom>
                <a:avLst/>
                <a:gdLst>
                  <a:gd name="T0" fmla="*/ 320 w 320"/>
                  <a:gd name="T1" fmla="*/ 0 h 120"/>
                  <a:gd name="T2" fmla="*/ 320 w 320"/>
                  <a:gd name="T3" fmla="*/ 0 h 120"/>
                  <a:gd name="T4" fmla="*/ 290 w 320"/>
                  <a:gd name="T5" fmla="*/ 4 h 120"/>
                  <a:gd name="T6" fmla="*/ 256 w 320"/>
                  <a:gd name="T7" fmla="*/ 10 h 120"/>
                  <a:gd name="T8" fmla="*/ 214 w 320"/>
                  <a:gd name="T9" fmla="*/ 20 h 120"/>
                  <a:gd name="T10" fmla="*/ 164 w 320"/>
                  <a:gd name="T11" fmla="*/ 36 h 120"/>
                  <a:gd name="T12" fmla="*/ 138 w 320"/>
                  <a:gd name="T13" fmla="*/ 46 h 120"/>
                  <a:gd name="T14" fmla="*/ 110 w 320"/>
                  <a:gd name="T15" fmla="*/ 56 h 120"/>
                  <a:gd name="T16" fmla="*/ 82 w 320"/>
                  <a:gd name="T17" fmla="*/ 70 h 120"/>
                  <a:gd name="T18" fmla="*/ 54 w 320"/>
                  <a:gd name="T19" fmla="*/ 84 h 120"/>
                  <a:gd name="T20" fmla="*/ 26 w 320"/>
                  <a:gd name="T21" fmla="*/ 100 h 120"/>
                  <a:gd name="T22" fmla="*/ 0 w 320"/>
                  <a:gd name="T23" fmla="*/ 120 h 120"/>
                  <a:gd name="T24" fmla="*/ 64 w 320"/>
                  <a:gd name="T25" fmla="*/ 120 h 120"/>
                  <a:gd name="T26" fmla="*/ 64 w 320"/>
                  <a:gd name="T27" fmla="*/ 120 h 120"/>
                  <a:gd name="T28" fmla="*/ 102 w 320"/>
                  <a:gd name="T29" fmla="*/ 98 h 120"/>
                  <a:gd name="T30" fmla="*/ 140 w 320"/>
                  <a:gd name="T31" fmla="*/ 80 h 120"/>
                  <a:gd name="T32" fmla="*/ 176 w 320"/>
                  <a:gd name="T33" fmla="*/ 66 h 120"/>
                  <a:gd name="T34" fmla="*/ 212 w 320"/>
                  <a:gd name="T35" fmla="*/ 54 h 120"/>
                  <a:gd name="T36" fmla="*/ 244 w 320"/>
                  <a:gd name="T37" fmla="*/ 44 h 120"/>
                  <a:gd name="T38" fmla="*/ 274 w 320"/>
                  <a:gd name="T39" fmla="*/ 38 h 120"/>
                  <a:gd name="T40" fmla="*/ 320 w 320"/>
                  <a:gd name="T41" fmla="*/ 28 h 120"/>
                  <a:gd name="T42" fmla="*/ 320 w 320"/>
                  <a:gd name="T4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0" h="120">
                    <a:moveTo>
                      <a:pt x="320" y="0"/>
                    </a:moveTo>
                    <a:lnTo>
                      <a:pt x="320" y="0"/>
                    </a:lnTo>
                    <a:lnTo>
                      <a:pt x="290" y="4"/>
                    </a:lnTo>
                    <a:lnTo>
                      <a:pt x="256" y="10"/>
                    </a:lnTo>
                    <a:lnTo>
                      <a:pt x="214" y="20"/>
                    </a:lnTo>
                    <a:lnTo>
                      <a:pt x="164" y="36"/>
                    </a:lnTo>
                    <a:lnTo>
                      <a:pt x="138" y="46"/>
                    </a:lnTo>
                    <a:lnTo>
                      <a:pt x="110" y="56"/>
                    </a:lnTo>
                    <a:lnTo>
                      <a:pt x="82" y="70"/>
                    </a:lnTo>
                    <a:lnTo>
                      <a:pt x="54" y="84"/>
                    </a:lnTo>
                    <a:lnTo>
                      <a:pt x="26" y="100"/>
                    </a:lnTo>
                    <a:lnTo>
                      <a:pt x="0" y="120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102" y="98"/>
                    </a:lnTo>
                    <a:lnTo>
                      <a:pt x="140" y="80"/>
                    </a:lnTo>
                    <a:lnTo>
                      <a:pt x="176" y="66"/>
                    </a:lnTo>
                    <a:lnTo>
                      <a:pt x="212" y="54"/>
                    </a:lnTo>
                    <a:lnTo>
                      <a:pt x="244" y="44"/>
                    </a:lnTo>
                    <a:lnTo>
                      <a:pt x="274" y="38"/>
                    </a:lnTo>
                    <a:lnTo>
                      <a:pt x="320" y="2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103" name="Freeform 76"/>
              <p:cNvSpPr>
                <a:spLocks/>
              </p:cNvSpPr>
              <p:nvPr/>
            </p:nvSpPr>
            <p:spPr bwMode="auto">
              <a:xfrm>
                <a:off x="1384" y="1058"/>
                <a:ext cx="256" cy="92"/>
              </a:xfrm>
              <a:custGeom>
                <a:avLst/>
                <a:gdLst>
                  <a:gd name="T0" fmla="*/ 256 w 256"/>
                  <a:gd name="T1" fmla="*/ 0 h 92"/>
                  <a:gd name="T2" fmla="*/ 256 w 256"/>
                  <a:gd name="T3" fmla="*/ 0 h 92"/>
                  <a:gd name="T4" fmla="*/ 210 w 256"/>
                  <a:gd name="T5" fmla="*/ 10 h 92"/>
                  <a:gd name="T6" fmla="*/ 180 w 256"/>
                  <a:gd name="T7" fmla="*/ 16 h 92"/>
                  <a:gd name="T8" fmla="*/ 148 w 256"/>
                  <a:gd name="T9" fmla="*/ 26 h 92"/>
                  <a:gd name="T10" fmla="*/ 112 w 256"/>
                  <a:gd name="T11" fmla="*/ 38 h 92"/>
                  <a:gd name="T12" fmla="*/ 76 w 256"/>
                  <a:gd name="T13" fmla="*/ 52 h 92"/>
                  <a:gd name="T14" fmla="*/ 38 w 256"/>
                  <a:gd name="T15" fmla="*/ 70 h 92"/>
                  <a:gd name="T16" fmla="*/ 0 w 256"/>
                  <a:gd name="T17" fmla="*/ 92 h 92"/>
                  <a:gd name="T18" fmla="*/ 256 w 256"/>
                  <a:gd name="T19" fmla="*/ 92 h 92"/>
                  <a:gd name="T20" fmla="*/ 256 w 256"/>
                  <a:gd name="T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92">
                    <a:moveTo>
                      <a:pt x="256" y="0"/>
                    </a:moveTo>
                    <a:lnTo>
                      <a:pt x="256" y="0"/>
                    </a:lnTo>
                    <a:lnTo>
                      <a:pt x="210" y="10"/>
                    </a:lnTo>
                    <a:lnTo>
                      <a:pt x="180" y="16"/>
                    </a:lnTo>
                    <a:lnTo>
                      <a:pt x="148" y="26"/>
                    </a:lnTo>
                    <a:lnTo>
                      <a:pt x="112" y="38"/>
                    </a:lnTo>
                    <a:lnTo>
                      <a:pt x="76" y="52"/>
                    </a:lnTo>
                    <a:lnTo>
                      <a:pt x="38" y="70"/>
                    </a:lnTo>
                    <a:lnTo>
                      <a:pt x="0" y="92"/>
                    </a:lnTo>
                    <a:lnTo>
                      <a:pt x="256" y="92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104" name="Freeform 77"/>
              <p:cNvSpPr>
                <a:spLocks/>
              </p:cNvSpPr>
              <p:nvPr/>
            </p:nvSpPr>
            <p:spPr bwMode="auto">
              <a:xfrm>
                <a:off x="1074" y="1474"/>
                <a:ext cx="44" cy="10"/>
              </a:xfrm>
              <a:custGeom>
                <a:avLst/>
                <a:gdLst>
                  <a:gd name="T0" fmla="*/ 44 w 44"/>
                  <a:gd name="T1" fmla="*/ 4 h 10"/>
                  <a:gd name="T2" fmla="*/ 44 w 44"/>
                  <a:gd name="T3" fmla="*/ 4 h 10"/>
                  <a:gd name="T4" fmla="*/ 42 w 44"/>
                  <a:gd name="T5" fmla="*/ 0 h 10"/>
                  <a:gd name="T6" fmla="*/ 38 w 44"/>
                  <a:gd name="T7" fmla="*/ 0 h 10"/>
                  <a:gd name="T8" fmla="*/ 4 w 44"/>
                  <a:gd name="T9" fmla="*/ 0 h 10"/>
                  <a:gd name="T10" fmla="*/ 4 w 44"/>
                  <a:gd name="T11" fmla="*/ 0 h 10"/>
                  <a:gd name="T12" fmla="*/ 2 w 44"/>
                  <a:gd name="T13" fmla="*/ 0 h 10"/>
                  <a:gd name="T14" fmla="*/ 0 w 44"/>
                  <a:gd name="T15" fmla="*/ 4 h 10"/>
                  <a:gd name="T16" fmla="*/ 0 w 44"/>
                  <a:gd name="T17" fmla="*/ 4 h 10"/>
                  <a:gd name="T18" fmla="*/ 0 w 44"/>
                  <a:gd name="T19" fmla="*/ 4 h 10"/>
                  <a:gd name="T20" fmla="*/ 2 w 44"/>
                  <a:gd name="T21" fmla="*/ 8 h 10"/>
                  <a:gd name="T22" fmla="*/ 4 w 44"/>
                  <a:gd name="T23" fmla="*/ 10 h 10"/>
                  <a:gd name="T24" fmla="*/ 38 w 44"/>
                  <a:gd name="T25" fmla="*/ 10 h 10"/>
                  <a:gd name="T26" fmla="*/ 38 w 44"/>
                  <a:gd name="T27" fmla="*/ 10 h 10"/>
                  <a:gd name="T28" fmla="*/ 42 w 44"/>
                  <a:gd name="T29" fmla="*/ 8 h 10"/>
                  <a:gd name="T30" fmla="*/ 44 w 44"/>
                  <a:gd name="T31" fmla="*/ 4 h 10"/>
                  <a:gd name="T32" fmla="*/ 44 w 44"/>
                  <a:gd name="T3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10">
                    <a:moveTo>
                      <a:pt x="44" y="4"/>
                    </a:moveTo>
                    <a:lnTo>
                      <a:pt x="44" y="4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105" name="Freeform 78"/>
              <p:cNvSpPr>
                <a:spLocks/>
              </p:cNvSpPr>
              <p:nvPr/>
            </p:nvSpPr>
            <p:spPr bwMode="auto">
              <a:xfrm>
                <a:off x="1222" y="1402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24 w 24"/>
                  <a:gd name="T3" fmla="*/ 4 h 8"/>
                  <a:gd name="T4" fmla="*/ 24 w 24"/>
                  <a:gd name="T5" fmla="*/ 2 h 8"/>
                  <a:gd name="T6" fmla="*/ 22 w 24"/>
                  <a:gd name="T7" fmla="*/ 0 h 8"/>
                  <a:gd name="T8" fmla="*/ 4 w 24"/>
                  <a:gd name="T9" fmla="*/ 0 h 8"/>
                  <a:gd name="T10" fmla="*/ 4 w 24"/>
                  <a:gd name="T11" fmla="*/ 0 h 8"/>
                  <a:gd name="T12" fmla="*/ 2 w 24"/>
                  <a:gd name="T13" fmla="*/ 2 h 8"/>
                  <a:gd name="T14" fmla="*/ 0 w 24"/>
                  <a:gd name="T15" fmla="*/ 4 h 8"/>
                  <a:gd name="T16" fmla="*/ 0 w 24"/>
                  <a:gd name="T17" fmla="*/ 4 h 8"/>
                  <a:gd name="T18" fmla="*/ 0 w 24"/>
                  <a:gd name="T19" fmla="*/ 4 h 8"/>
                  <a:gd name="T20" fmla="*/ 2 w 24"/>
                  <a:gd name="T21" fmla="*/ 6 h 8"/>
                  <a:gd name="T22" fmla="*/ 4 w 24"/>
                  <a:gd name="T23" fmla="*/ 8 h 8"/>
                  <a:gd name="T24" fmla="*/ 22 w 24"/>
                  <a:gd name="T25" fmla="*/ 8 h 8"/>
                  <a:gd name="T26" fmla="*/ 22 w 24"/>
                  <a:gd name="T27" fmla="*/ 8 h 8"/>
                  <a:gd name="T28" fmla="*/ 24 w 24"/>
                  <a:gd name="T29" fmla="*/ 6 h 8"/>
                  <a:gd name="T30" fmla="*/ 24 w 24"/>
                  <a:gd name="T31" fmla="*/ 4 h 8"/>
                  <a:gd name="T32" fmla="*/ 24 w 24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106" name="Freeform 79"/>
              <p:cNvSpPr>
                <a:spLocks/>
              </p:cNvSpPr>
              <p:nvPr/>
            </p:nvSpPr>
            <p:spPr bwMode="auto">
              <a:xfrm>
                <a:off x="1810" y="1402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24 w 24"/>
                  <a:gd name="T3" fmla="*/ 4 h 8"/>
                  <a:gd name="T4" fmla="*/ 24 w 24"/>
                  <a:gd name="T5" fmla="*/ 2 h 8"/>
                  <a:gd name="T6" fmla="*/ 22 w 24"/>
                  <a:gd name="T7" fmla="*/ 0 h 8"/>
                  <a:gd name="T8" fmla="*/ 4 w 24"/>
                  <a:gd name="T9" fmla="*/ 0 h 8"/>
                  <a:gd name="T10" fmla="*/ 4 w 24"/>
                  <a:gd name="T11" fmla="*/ 0 h 8"/>
                  <a:gd name="T12" fmla="*/ 2 w 24"/>
                  <a:gd name="T13" fmla="*/ 2 h 8"/>
                  <a:gd name="T14" fmla="*/ 0 w 24"/>
                  <a:gd name="T15" fmla="*/ 4 h 8"/>
                  <a:gd name="T16" fmla="*/ 0 w 24"/>
                  <a:gd name="T17" fmla="*/ 4 h 8"/>
                  <a:gd name="T18" fmla="*/ 0 w 24"/>
                  <a:gd name="T19" fmla="*/ 4 h 8"/>
                  <a:gd name="T20" fmla="*/ 2 w 24"/>
                  <a:gd name="T21" fmla="*/ 6 h 8"/>
                  <a:gd name="T22" fmla="*/ 4 w 24"/>
                  <a:gd name="T23" fmla="*/ 8 h 8"/>
                  <a:gd name="T24" fmla="*/ 22 w 24"/>
                  <a:gd name="T25" fmla="*/ 8 h 8"/>
                  <a:gd name="T26" fmla="*/ 22 w 24"/>
                  <a:gd name="T27" fmla="*/ 8 h 8"/>
                  <a:gd name="T28" fmla="*/ 24 w 24"/>
                  <a:gd name="T29" fmla="*/ 6 h 8"/>
                  <a:gd name="T30" fmla="*/ 24 w 24"/>
                  <a:gd name="T31" fmla="*/ 4 h 8"/>
                  <a:gd name="T32" fmla="*/ 24 w 24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107" name="Freeform 80"/>
              <p:cNvSpPr>
                <a:spLocks/>
              </p:cNvSpPr>
              <p:nvPr/>
            </p:nvSpPr>
            <p:spPr bwMode="auto">
              <a:xfrm>
                <a:off x="1976" y="1402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24 w 24"/>
                  <a:gd name="T3" fmla="*/ 4 h 8"/>
                  <a:gd name="T4" fmla="*/ 24 w 24"/>
                  <a:gd name="T5" fmla="*/ 2 h 8"/>
                  <a:gd name="T6" fmla="*/ 22 w 24"/>
                  <a:gd name="T7" fmla="*/ 0 h 8"/>
                  <a:gd name="T8" fmla="*/ 4 w 24"/>
                  <a:gd name="T9" fmla="*/ 0 h 8"/>
                  <a:gd name="T10" fmla="*/ 4 w 24"/>
                  <a:gd name="T11" fmla="*/ 0 h 8"/>
                  <a:gd name="T12" fmla="*/ 2 w 24"/>
                  <a:gd name="T13" fmla="*/ 2 h 8"/>
                  <a:gd name="T14" fmla="*/ 0 w 24"/>
                  <a:gd name="T15" fmla="*/ 4 h 8"/>
                  <a:gd name="T16" fmla="*/ 0 w 24"/>
                  <a:gd name="T17" fmla="*/ 4 h 8"/>
                  <a:gd name="T18" fmla="*/ 0 w 24"/>
                  <a:gd name="T19" fmla="*/ 4 h 8"/>
                  <a:gd name="T20" fmla="*/ 2 w 24"/>
                  <a:gd name="T21" fmla="*/ 6 h 8"/>
                  <a:gd name="T22" fmla="*/ 4 w 24"/>
                  <a:gd name="T23" fmla="*/ 8 h 8"/>
                  <a:gd name="T24" fmla="*/ 22 w 24"/>
                  <a:gd name="T25" fmla="*/ 8 h 8"/>
                  <a:gd name="T26" fmla="*/ 22 w 24"/>
                  <a:gd name="T27" fmla="*/ 8 h 8"/>
                  <a:gd name="T28" fmla="*/ 24 w 24"/>
                  <a:gd name="T29" fmla="*/ 6 h 8"/>
                  <a:gd name="T30" fmla="*/ 24 w 24"/>
                  <a:gd name="T31" fmla="*/ 4 h 8"/>
                  <a:gd name="T32" fmla="*/ 24 w 24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108" name="Freeform 81"/>
              <p:cNvSpPr>
                <a:spLocks/>
              </p:cNvSpPr>
              <p:nvPr/>
            </p:nvSpPr>
            <p:spPr bwMode="auto">
              <a:xfrm>
                <a:off x="2736" y="1402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24 w 24"/>
                  <a:gd name="T3" fmla="*/ 4 h 8"/>
                  <a:gd name="T4" fmla="*/ 24 w 24"/>
                  <a:gd name="T5" fmla="*/ 2 h 8"/>
                  <a:gd name="T6" fmla="*/ 20 w 24"/>
                  <a:gd name="T7" fmla="*/ 0 h 8"/>
                  <a:gd name="T8" fmla="*/ 4 w 24"/>
                  <a:gd name="T9" fmla="*/ 0 h 8"/>
                  <a:gd name="T10" fmla="*/ 4 w 24"/>
                  <a:gd name="T11" fmla="*/ 0 h 8"/>
                  <a:gd name="T12" fmla="*/ 0 w 24"/>
                  <a:gd name="T13" fmla="*/ 2 h 8"/>
                  <a:gd name="T14" fmla="*/ 0 w 24"/>
                  <a:gd name="T15" fmla="*/ 4 h 8"/>
                  <a:gd name="T16" fmla="*/ 0 w 24"/>
                  <a:gd name="T17" fmla="*/ 4 h 8"/>
                  <a:gd name="T18" fmla="*/ 0 w 24"/>
                  <a:gd name="T19" fmla="*/ 4 h 8"/>
                  <a:gd name="T20" fmla="*/ 0 w 24"/>
                  <a:gd name="T21" fmla="*/ 6 h 8"/>
                  <a:gd name="T22" fmla="*/ 4 w 24"/>
                  <a:gd name="T23" fmla="*/ 8 h 8"/>
                  <a:gd name="T24" fmla="*/ 20 w 24"/>
                  <a:gd name="T25" fmla="*/ 8 h 8"/>
                  <a:gd name="T26" fmla="*/ 20 w 24"/>
                  <a:gd name="T27" fmla="*/ 8 h 8"/>
                  <a:gd name="T28" fmla="*/ 24 w 24"/>
                  <a:gd name="T29" fmla="*/ 6 h 8"/>
                  <a:gd name="T30" fmla="*/ 24 w 24"/>
                  <a:gd name="T31" fmla="*/ 4 h 8"/>
                  <a:gd name="T32" fmla="*/ 24 w 24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109" name="Freeform 82"/>
              <p:cNvSpPr>
                <a:spLocks/>
              </p:cNvSpPr>
              <p:nvPr/>
            </p:nvSpPr>
            <p:spPr bwMode="auto">
              <a:xfrm>
                <a:off x="2572" y="1402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24 w 24"/>
                  <a:gd name="T3" fmla="*/ 4 h 8"/>
                  <a:gd name="T4" fmla="*/ 24 w 24"/>
                  <a:gd name="T5" fmla="*/ 2 h 8"/>
                  <a:gd name="T6" fmla="*/ 20 w 24"/>
                  <a:gd name="T7" fmla="*/ 0 h 8"/>
                  <a:gd name="T8" fmla="*/ 4 w 24"/>
                  <a:gd name="T9" fmla="*/ 0 h 8"/>
                  <a:gd name="T10" fmla="*/ 4 w 24"/>
                  <a:gd name="T11" fmla="*/ 0 h 8"/>
                  <a:gd name="T12" fmla="*/ 0 w 24"/>
                  <a:gd name="T13" fmla="*/ 2 h 8"/>
                  <a:gd name="T14" fmla="*/ 0 w 24"/>
                  <a:gd name="T15" fmla="*/ 4 h 8"/>
                  <a:gd name="T16" fmla="*/ 0 w 24"/>
                  <a:gd name="T17" fmla="*/ 4 h 8"/>
                  <a:gd name="T18" fmla="*/ 0 w 24"/>
                  <a:gd name="T19" fmla="*/ 4 h 8"/>
                  <a:gd name="T20" fmla="*/ 0 w 24"/>
                  <a:gd name="T21" fmla="*/ 6 h 8"/>
                  <a:gd name="T22" fmla="*/ 4 w 24"/>
                  <a:gd name="T23" fmla="*/ 8 h 8"/>
                  <a:gd name="T24" fmla="*/ 20 w 24"/>
                  <a:gd name="T25" fmla="*/ 8 h 8"/>
                  <a:gd name="T26" fmla="*/ 20 w 24"/>
                  <a:gd name="T27" fmla="*/ 8 h 8"/>
                  <a:gd name="T28" fmla="*/ 24 w 24"/>
                  <a:gd name="T29" fmla="*/ 6 h 8"/>
                  <a:gd name="T30" fmla="*/ 24 w 24"/>
                  <a:gd name="T31" fmla="*/ 4 h 8"/>
                  <a:gd name="T32" fmla="*/ 24 w 24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  <p:sp>
            <p:nvSpPr>
              <p:cNvPr id="110" name="Freeform 83"/>
              <p:cNvSpPr>
                <a:spLocks/>
              </p:cNvSpPr>
              <p:nvPr/>
            </p:nvSpPr>
            <p:spPr bwMode="auto">
              <a:xfrm>
                <a:off x="1696" y="1342"/>
                <a:ext cx="1174" cy="22"/>
              </a:xfrm>
              <a:custGeom>
                <a:avLst/>
                <a:gdLst>
                  <a:gd name="T0" fmla="*/ 0 w 1174"/>
                  <a:gd name="T1" fmla="*/ 0 h 22"/>
                  <a:gd name="T2" fmla="*/ 0 w 1174"/>
                  <a:gd name="T3" fmla="*/ 20 h 22"/>
                  <a:gd name="T4" fmla="*/ 0 w 1174"/>
                  <a:gd name="T5" fmla="*/ 20 h 22"/>
                  <a:gd name="T6" fmla="*/ 56 w 1174"/>
                  <a:gd name="T7" fmla="*/ 20 h 22"/>
                  <a:gd name="T8" fmla="*/ 1142 w 1174"/>
                  <a:gd name="T9" fmla="*/ 22 h 22"/>
                  <a:gd name="T10" fmla="*/ 1142 w 1174"/>
                  <a:gd name="T11" fmla="*/ 22 h 22"/>
                  <a:gd name="T12" fmla="*/ 1174 w 1174"/>
                  <a:gd name="T13" fmla="*/ 20 h 22"/>
                  <a:gd name="T14" fmla="*/ 1174 w 1174"/>
                  <a:gd name="T15" fmla="*/ 0 h 22"/>
                  <a:gd name="T16" fmla="*/ 0 w 1174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22">
                    <a:moveTo>
                      <a:pt x="0" y="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56" y="20"/>
                    </a:lnTo>
                    <a:lnTo>
                      <a:pt x="1142" y="22"/>
                    </a:lnTo>
                    <a:lnTo>
                      <a:pt x="1142" y="22"/>
                    </a:lnTo>
                    <a:lnTo>
                      <a:pt x="1174" y="20"/>
                    </a:lnTo>
                    <a:lnTo>
                      <a:pt x="11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US" sz="1013"/>
              </a:p>
            </p:txBody>
          </p:sp>
        </p:grpSp>
        <p:grpSp>
          <p:nvGrpSpPr>
            <p:cNvPr id="138251" name="Group 68"/>
            <p:cNvGrpSpPr>
              <a:grpSpLocks/>
            </p:cNvGrpSpPr>
            <p:nvPr/>
          </p:nvGrpSpPr>
          <p:grpSpPr bwMode="auto">
            <a:xfrm>
              <a:off x="1284616" y="3317232"/>
              <a:ext cx="6873052" cy="2191838"/>
              <a:chOff x="538106" y="2849268"/>
              <a:chExt cx="7557752" cy="2596614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68601" y="2849268"/>
                <a:ext cx="7149065" cy="23339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03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13"/>
              </a:p>
            </p:txBody>
          </p:sp>
          <p:sp>
            <p:nvSpPr>
              <p:cNvPr id="138253" name="TextBox 70"/>
              <p:cNvSpPr txBox="1">
                <a:spLocks noChangeArrowheads="1"/>
              </p:cNvSpPr>
              <p:nvPr/>
            </p:nvSpPr>
            <p:spPr bwMode="auto">
              <a:xfrm>
                <a:off x="538106" y="3067106"/>
                <a:ext cx="7274580" cy="534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N" altLang="en-US" sz="1050" b="1">
                  <a:solidFill>
                    <a:srgbClr val="00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38254" name="TextBox 71"/>
              <p:cNvSpPr txBox="1">
                <a:spLocks noChangeArrowheads="1"/>
              </p:cNvSpPr>
              <p:nvPr/>
            </p:nvSpPr>
            <p:spPr bwMode="auto">
              <a:xfrm>
                <a:off x="570719" y="3793354"/>
                <a:ext cx="7525139" cy="1652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500" b="1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13" name="Title 1"/>
          <p:cNvSpPr txBox="1">
            <a:spLocks/>
          </p:cNvSpPr>
          <p:nvPr/>
        </p:nvSpPr>
        <p:spPr>
          <a:xfrm>
            <a:off x="457200" y="-60722"/>
            <a:ext cx="8229600" cy="364332"/>
          </a:xfrm>
          <a:prstGeom prst="rect">
            <a:avLst/>
          </a:prstGeom>
        </p:spPr>
        <p:txBody>
          <a:bodyPr lIns="91440" tIns="45720" rIns="91440" bIns="4572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Codes for Truck and Trailers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25704" y="1329929"/>
            <a:ext cx="2132409" cy="21597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35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25704" y="3645694"/>
            <a:ext cx="20919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50">
                <a:latin typeface="Arial" panose="020B0604020202020204" pitchFamily="34" charset="0"/>
              </a:rPr>
              <a:t>Requirements for Truck Cabin and Load Body</a:t>
            </a:r>
            <a:endParaRPr lang="en-IN" altLang="en-US" sz="1350">
              <a:latin typeface="Arial" panose="020B060402020202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1682354" y="1228725"/>
            <a:ext cx="3907631" cy="232171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350"/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2589610" y="3648075"/>
            <a:ext cx="20931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50">
                <a:latin typeface="Arial" panose="020B0604020202020204" pitchFamily="34" charset="0"/>
              </a:rPr>
              <a:t>Requirements for Trailers</a:t>
            </a:r>
            <a:endParaRPr lang="en-IN" altLang="en-US" sz="1350">
              <a:latin typeface="Arial" panose="020B0604020202020204" pitchFamily="34" charset="0"/>
            </a:endParaRPr>
          </a:p>
        </p:txBody>
      </p:sp>
      <p:sp>
        <p:nvSpPr>
          <p:cNvPr id="138249" name="TextBox 115"/>
          <p:cNvSpPr txBox="1">
            <a:spLocks noChangeArrowheads="1"/>
          </p:cNvSpPr>
          <p:nvPr/>
        </p:nvSpPr>
        <p:spPr bwMode="auto">
          <a:xfrm>
            <a:off x="535781" y="4349353"/>
            <a:ext cx="80724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altLang="en-US" sz="1350">
                <a:solidFill>
                  <a:srgbClr val="2E33FA"/>
                </a:solidFill>
                <a:latin typeface="Arial" panose="020B0604020202020204" pitchFamily="34" charset="0"/>
              </a:rPr>
              <a:t>Focus on improving the Logistics Segment to enhance safety as well as efficiency.</a:t>
            </a:r>
            <a:endParaRPr lang="en-IN" altLang="en-US" sz="1350">
              <a:solidFill>
                <a:srgbClr val="2E33F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4" grpId="0" animBg="1"/>
      <p:bldP spid="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5" y="320279"/>
            <a:ext cx="1595438" cy="15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1542" r="-2148" b="7668"/>
          <a:stretch>
            <a:fillRect/>
          </a:stretch>
        </p:blipFill>
        <p:spPr bwMode="auto">
          <a:xfrm>
            <a:off x="3618310" y="1974056"/>
            <a:ext cx="1874044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18141" r="5151" b="18362"/>
          <a:stretch>
            <a:fillRect/>
          </a:stretch>
        </p:blipFill>
        <p:spPr bwMode="auto">
          <a:xfrm>
            <a:off x="6829425" y="3748088"/>
            <a:ext cx="1863329" cy="9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23" y="3614738"/>
            <a:ext cx="1859756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54" y="2095500"/>
            <a:ext cx="1905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1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t="13223" r="18344" b="12367"/>
          <a:stretch>
            <a:fillRect/>
          </a:stretch>
        </p:blipFill>
        <p:spPr bwMode="auto">
          <a:xfrm>
            <a:off x="6787754" y="357188"/>
            <a:ext cx="1609725" cy="127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9" y="3774282"/>
            <a:ext cx="1571625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3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r="17326"/>
          <a:stretch>
            <a:fillRect/>
          </a:stretch>
        </p:blipFill>
        <p:spPr bwMode="auto">
          <a:xfrm>
            <a:off x="496492" y="1994298"/>
            <a:ext cx="1574006" cy="117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4" name="TextBox 12"/>
          <p:cNvSpPr txBox="1">
            <a:spLocks noChangeArrowheads="1"/>
          </p:cNvSpPr>
          <p:nvPr/>
        </p:nvSpPr>
        <p:spPr bwMode="auto">
          <a:xfrm>
            <a:off x="3006329" y="573881"/>
            <a:ext cx="32599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latin typeface="Arial" panose="020B0604020202020204" pitchFamily="34" charset="0"/>
              </a:rPr>
              <a:t>Specific Codes for Special Purpose Vehicles</a:t>
            </a:r>
            <a:endParaRPr lang="en-IN" altLang="en-US" sz="2100">
              <a:latin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6492" y="1568054"/>
            <a:ext cx="1620440" cy="269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Ambulance Code</a:t>
            </a:r>
            <a:endParaRPr lang="en-IN" sz="1350" dirty="0"/>
          </a:p>
        </p:txBody>
      </p:sp>
      <p:sp>
        <p:nvSpPr>
          <p:cNvPr id="15" name="Rounded Rectangle 14"/>
          <p:cNvSpPr/>
          <p:nvPr/>
        </p:nvSpPr>
        <p:spPr>
          <a:xfrm>
            <a:off x="473869" y="3293269"/>
            <a:ext cx="1619250" cy="269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School Bus</a:t>
            </a:r>
            <a:endParaRPr lang="en-IN" sz="1350" dirty="0"/>
          </a:p>
        </p:txBody>
      </p:sp>
      <p:sp>
        <p:nvSpPr>
          <p:cNvPr id="16" name="Rounded Rectangle 15"/>
          <p:cNvSpPr/>
          <p:nvPr/>
        </p:nvSpPr>
        <p:spPr>
          <a:xfrm>
            <a:off x="473869" y="4812507"/>
            <a:ext cx="1619250" cy="27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Sleeper Coaches</a:t>
            </a:r>
            <a:endParaRPr lang="en-IN" sz="1350" dirty="0"/>
          </a:p>
        </p:txBody>
      </p:sp>
      <p:sp>
        <p:nvSpPr>
          <p:cNvPr id="17" name="Rounded Rectangle 16"/>
          <p:cNvSpPr/>
          <p:nvPr/>
        </p:nvSpPr>
        <p:spPr>
          <a:xfrm>
            <a:off x="3745706" y="3178969"/>
            <a:ext cx="1620441" cy="27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Motor Caravan</a:t>
            </a:r>
            <a:endParaRPr lang="en-IN" sz="1350" dirty="0"/>
          </a:p>
        </p:txBody>
      </p:sp>
      <p:sp>
        <p:nvSpPr>
          <p:cNvPr id="18" name="Rounded Rectangle 17"/>
          <p:cNvSpPr/>
          <p:nvPr/>
        </p:nvSpPr>
        <p:spPr>
          <a:xfrm>
            <a:off x="3745706" y="4767263"/>
            <a:ext cx="1620441" cy="27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Double Deck Buses</a:t>
            </a:r>
            <a:endParaRPr lang="en-IN" sz="1350" dirty="0"/>
          </a:p>
        </p:txBody>
      </p:sp>
      <p:sp>
        <p:nvSpPr>
          <p:cNvPr id="19" name="Rounded Rectangle 18"/>
          <p:cNvSpPr/>
          <p:nvPr/>
        </p:nvSpPr>
        <p:spPr>
          <a:xfrm>
            <a:off x="6823472" y="1578769"/>
            <a:ext cx="1619250" cy="27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Reefer Van</a:t>
            </a:r>
            <a:endParaRPr lang="en-IN" sz="1350" dirty="0"/>
          </a:p>
        </p:txBody>
      </p:sp>
      <p:sp>
        <p:nvSpPr>
          <p:cNvPr id="20" name="Rounded Rectangle 19"/>
          <p:cNvSpPr/>
          <p:nvPr/>
        </p:nvSpPr>
        <p:spPr>
          <a:xfrm>
            <a:off x="6930629" y="3277791"/>
            <a:ext cx="1619250" cy="27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Food Truck</a:t>
            </a:r>
            <a:endParaRPr lang="en-IN" sz="1350" dirty="0"/>
          </a:p>
        </p:txBody>
      </p:sp>
      <p:sp>
        <p:nvSpPr>
          <p:cNvPr id="21" name="Rounded Rectangle 20"/>
          <p:cNvSpPr/>
          <p:nvPr/>
        </p:nvSpPr>
        <p:spPr>
          <a:xfrm>
            <a:off x="6950869" y="4812507"/>
            <a:ext cx="1620441" cy="27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Cash Vans</a:t>
            </a:r>
            <a:endParaRPr lang="en-IN" sz="135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-60722"/>
            <a:ext cx="8229600" cy="364332"/>
          </a:xfrm>
          <a:prstGeom prst="rect">
            <a:avLst/>
          </a:prstGeom>
        </p:spPr>
        <p:txBody>
          <a:bodyPr lIns="91440" tIns="45720" rIns="91440" bIns="4572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Special Purpose Vehicles</a:t>
            </a:r>
          </a:p>
        </p:txBody>
      </p:sp>
    </p:spTree>
    <p:extLst>
      <p:ext uri="{BB962C8B-B14F-4D97-AF65-F5344CB8AC3E}">
        <p14:creationId xmlns:p14="http://schemas.microsoft.com/office/powerpoint/2010/main" val="295380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4" y="283369"/>
            <a:ext cx="9143999" cy="479584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>
            <a:normAutofit/>
          </a:bodyPr>
          <a:lstStyle/>
          <a:p>
            <a:pPr algn="ctr" defTabSz="914355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8853" name="TextBox 6"/>
          <p:cNvSpPr txBox="1">
            <a:spLocks noChangeArrowheads="1"/>
          </p:cNvSpPr>
          <p:nvPr/>
        </p:nvSpPr>
        <p:spPr bwMode="auto">
          <a:xfrm>
            <a:off x="15479" y="0"/>
            <a:ext cx="9144000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srgbClr val="C00000"/>
                </a:solidFill>
                <a:cs typeface="+mn-cs"/>
              </a:rPr>
              <a:t>Safety Features in Motorcycles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88582"/>
            <a:ext cx="9144000" cy="1254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>
            <a:normAutofit/>
          </a:bodyPr>
          <a:lstStyle/>
          <a:p>
            <a:pPr algn="ctr" defTabSz="914355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123" y="3952875"/>
            <a:ext cx="8717756" cy="1004888"/>
          </a:xfrm>
          <a:prstGeom prst="rect">
            <a:avLst/>
          </a:prstGeom>
          <a:noFill/>
        </p:spPr>
        <p:txBody>
          <a:bodyPr lIns="68579" tIns="34289" rIns="68579" bIns="34289">
            <a:normAutofit lnSpcReduction="10000"/>
          </a:bodyPr>
          <a:lstStyle/>
          <a:p>
            <a:pPr marL="128588" indent="-128588" defTabSz="914355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AIS 146 (Stands)  : Reference Standard Annex XVI of EU directive 44/2014. Stability Requirement, Durability, Automatic Retraction while vehicle moving or disable vehicle propulsion if side stand is on.</a:t>
            </a:r>
          </a:p>
          <a:p>
            <a:pPr marL="128588" indent="-128588" defTabSz="914355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AIS 147 (External Projections) : Reference Standard : Annex VIII of EU directive 44/2014. </a:t>
            </a:r>
          </a:p>
          <a:p>
            <a:pPr marL="128588" indent="-128588" defTabSz="914355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AIS 148 (Foot Rest) : Reference Standard : Annex XIII of EU directive 44/2014. Strength Requirement.</a:t>
            </a:r>
          </a:p>
          <a:p>
            <a:pPr marL="128588" indent="-128588" defTabSz="914355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3333CC"/>
                </a:solidFill>
                <a:latin typeface="Calibri"/>
              </a:rPr>
              <a:t>Implementation from January 2022.</a:t>
            </a:r>
          </a:p>
          <a:p>
            <a:pPr marL="128588" indent="-128588" defTabSz="914355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srgbClr val="000000">
                  <a:lumMod val="85000"/>
                  <a:lumOff val="15000"/>
                </a:srgbClr>
              </a:solidFill>
              <a:latin typeface="Calibri"/>
            </a:endParaRPr>
          </a:p>
          <a:p>
            <a:pPr marL="128588" indent="-128588" defTabSz="914355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srgbClr val="000000">
                  <a:lumMod val="85000"/>
                  <a:lumOff val="15000"/>
                </a:srgbClr>
              </a:solidFill>
              <a:latin typeface="Calibri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142060" y="1535906"/>
            <a:ext cx="2884884" cy="423863"/>
            <a:chOff x="3640488" y="721079"/>
            <a:chExt cx="1893850" cy="565409"/>
          </a:xfrm>
        </p:grpSpPr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3640488" y="1006960"/>
              <a:ext cx="1893850" cy="279528"/>
            </a:xfrm>
            <a:custGeom>
              <a:avLst/>
              <a:gdLst>
                <a:gd name="T0" fmla="*/ 3041 w 3042"/>
                <a:gd name="T1" fmla="*/ 46 h 449"/>
                <a:gd name="T2" fmla="*/ 3041 w 3042"/>
                <a:gd name="T3" fmla="*/ 46 h 449"/>
                <a:gd name="T4" fmla="*/ 3041 w 3042"/>
                <a:gd name="T5" fmla="*/ 0 h 449"/>
                <a:gd name="T6" fmla="*/ 0 w 3042"/>
                <a:gd name="T7" fmla="*/ 0 h 449"/>
                <a:gd name="T8" fmla="*/ 0 w 3042"/>
                <a:gd name="T9" fmla="*/ 448 h 449"/>
                <a:gd name="T10" fmla="*/ 3041 w 3042"/>
                <a:gd name="T11" fmla="*/ 448 h 449"/>
                <a:gd name="T12" fmla="*/ 3041 w 3042"/>
                <a:gd name="T13" fmla="*/ 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2" h="449">
                  <a:moveTo>
                    <a:pt x="3041" y="46"/>
                  </a:moveTo>
                  <a:lnTo>
                    <a:pt x="3041" y="46"/>
                  </a:lnTo>
                  <a:cubicBezTo>
                    <a:pt x="3041" y="23"/>
                    <a:pt x="3041" y="11"/>
                    <a:pt x="3041" y="0"/>
                  </a:cubicBezTo>
                  <a:cubicBezTo>
                    <a:pt x="1469" y="0"/>
                    <a:pt x="551" y="0"/>
                    <a:pt x="0" y="0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3041" y="448"/>
                    <a:pt x="3041" y="448"/>
                    <a:pt x="3041" y="448"/>
                  </a:cubicBezTo>
                  <a:cubicBezTo>
                    <a:pt x="3041" y="448"/>
                    <a:pt x="3041" y="367"/>
                    <a:pt x="3041" y="46"/>
                  </a:cubicBezTo>
                </a:path>
              </a:pathLst>
            </a:custGeom>
            <a:gradFill>
              <a:gsLst>
                <a:gs pos="92000">
                  <a:schemeClr val="accent4">
                    <a:lumMod val="50000"/>
                  </a:schemeClr>
                </a:gs>
                <a:gs pos="0">
                  <a:schemeClr val="accent4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>
              <a:normAutofit fontScale="475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3640488" y="721079"/>
              <a:ext cx="1893850" cy="285881"/>
            </a:xfrm>
            <a:custGeom>
              <a:avLst/>
              <a:gdLst>
                <a:gd name="T0" fmla="*/ 2743 w 3042"/>
                <a:gd name="T1" fmla="*/ 0 h 460"/>
                <a:gd name="T2" fmla="*/ 2743 w 3042"/>
                <a:gd name="T3" fmla="*/ 0 h 460"/>
                <a:gd name="T4" fmla="*/ 0 w 3042"/>
                <a:gd name="T5" fmla="*/ 0 h 460"/>
                <a:gd name="T6" fmla="*/ 0 w 3042"/>
                <a:gd name="T7" fmla="*/ 459 h 460"/>
                <a:gd name="T8" fmla="*/ 3041 w 3042"/>
                <a:gd name="T9" fmla="*/ 459 h 460"/>
                <a:gd name="T10" fmla="*/ 2743 w 3042"/>
                <a:gd name="T1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2" h="460">
                  <a:moveTo>
                    <a:pt x="2743" y="0"/>
                  </a:moveTo>
                  <a:lnTo>
                    <a:pt x="2743" y="0"/>
                  </a:lnTo>
                  <a:cubicBezTo>
                    <a:pt x="1067" y="0"/>
                    <a:pt x="333" y="0"/>
                    <a:pt x="0" y="0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551" y="459"/>
                    <a:pt x="1469" y="459"/>
                    <a:pt x="3041" y="459"/>
                  </a:cubicBezTo>
                  <a:cubicBezTo>
                    <a:pt x="3018" y="149"/>
                    <a:pt x="2743" y="0"/>
                    <a:pt x="274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>
              <a:normAutofit fontScale="550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32281" y="1455193"/>
            <a:ext cx="364361" cy="588740"/>
            <a:chOff x="3074002" y="614036"/>
            <a:chExt cx="485814" cy="784986"/>
          </a:xfr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3074002" y="1006528"/>
              <a:ext cx="485814" cy="392494"/>
            </a:xfrm>
            <a:custGeom>
              <a:avLst/>
              <a:gdLst>
                <a:gd name="T0" fmla="*/ 447 w 781"/>
                <a:gd name="T1" fmla="*/ 597 h 632"/>
                <a:gd name="T2" fmla="*/ 447 w 781"/>
                <a:gd name="T3" fmla="*/ 597 h 632"/>
                <a:gd name="T4" fmla="*/ 562 w 781"/>
                <a:gd name="T5" fmla="*/ 608 h 632"/>
                <a:gd name="T6" fmla="*/ 585 w 781"/>
                <a:gd name="T7" fmla="*/ 551 h 632"/>
                <a:gd name="T8" fmla="*/ 573 w 781"/>
                <a:gd name="T9" fmla="*/ 505 h 632"/>
                <a:gd name="T10" fmla="*/ 527 w 781"/>
                <a:gd name="T11" fmla="*/ 448 h 632"/>
                <a:gd name="T12" fmla="*/ 780 w 781"/>
                <a:gd name="T13" fmla="*/ 448 h 632"/>
                <a:gd name="T14" fmla="*/ 780 w 781"/>
                <a:gd name="T15" fmla="*/ 0 h 632"/>
                <a:gd name="T16" fmla="*/ 0 w 781"/>
                <a:gd name="T17" fmla="*/ 0 h 632"/>
                <a:gd name="T18" fmla="*/ 11 w 781"/>
                <a:gd name="T19" fmla="*/ 46 h 632"/>
                <a:gd name="T20" fmla="*/ 447 w 781"/>
                <a:gd name="T21" fmla="*/ 59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1" h="632">
                  <a:moveTo>
                    <a:pt x="447" y="597"/>
                  </a:moveTo>
                  <a:lnTo>
                    <a:pt x="447" y="597"/>
                  </a:lnTo>
                  <a:cubicBezTo>
                    <a:pt x="482" y="631"/>
                    <a:pt x="527" y="631"/>
                    <a:pt x="562" y="608"/>
                  </a:cubicBezTo>
                  <a:cubicBezTo>
                    <a:pt x="573" y="597"/>
                    <a:pt x="585" y="574"/>
                    <a:pt x="585" y="551"/>
                  </a:cubicBezTo>
                  <a:cubicBezTo>
                    <a:pt x="585" y="528"/>
                    <a:pt x="585" y="516"/>
                    <a:pt x="573" y="505"/>
                  </a:cubicBezTo>
                  <a:cubicBezTo>
                    <a:pt x="527" y="448"/>
                    <a:pt x="527" y="448"/>
                    <a:pt x="527" y="448"/>
                  </a:cubicBezTo>
                  <a:cubicBezTo>
                    <a:pt x="608" y="448"/>
                    <a:pt x="700" y="448"/>
                    <a:pt x="780" y="448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35"/>
                    <a:pt x="11" y="46"/>
                  </a:cubicBezTo>
                  <a:cubicBezTo>
                    <a:pt x="447" y="597"/>
                    <a:pt x="447" y="597"/>
                    <a:pt x="447" y="597"/>
                  </a:cubicBezTo>
                </a:path>
              </a:pathLst>
            </a:custGeom>
            <a:gradFill>
              <a:gsLst>
                <a:gs pos="92000">
                  <a:schemeClr val="accent4">
                    <a:lumMod val="50000"/>
                  </a:schemeClr>
                </a:gs>
                <a:gs pos="0">
                  <a:schemeClr val="accent4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>
              <a:normAutofit fontScale="850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3074002" y="614036"/>
              <a:ext cx="485814" cy="392493"/>
            </a:xfrm>
            <a:custGeom>
              <a:avLst/>
              <a:gdLst>
                <a:gd name="T0" fmla="*/ 780 w 781"/>
                <a:gd name="T1" fmla="*/ 172 h 632"/>
                <a:gd name="T2" fmla="*/ 780 w 781"/>
                <a:gd name="T3" fmla="*/ 172 h 632"/>
                <a:gd name="T4" fmla="*/ 527 w 781"/>
                <a:gd name="T5" fmla="*/ 172 h 632"/>
                <a:gd name="T6" fmla="*/ 573 w 781"/>
                <a:gd name="T7" fmla="*/ 126 h 632"/>
                <a:gd name="T8" fmla="*/ 562 w 781"/>
                <a:gd name="T9" fmla="*/ 23 h 632"/>
                <a:gd name="T10" fmla="*/ 447 w 781"/>
                <a:gd name="T11" fmla="*/ 34 h 632"/>
                <a:gd name="T12" fmla="*/ 11 w 781"/>
                <a:gd name="T13" fmla="*/ 585 h 632"/>
                <a:gd name="T14" fmla="*/ 0 w 781"/>
                <a:gd name="T15" fmla="*/ 631 h 632"/>
                <a:gd name="T16" fmla="*/ 780 w 781"/>
                <a:gd name="T17" fmla="*/ 631 h 632"/>
                <a:gd name="T18" fmla="*/ 780 w 781"/>
                <a:gd name="T19" fmla="*/ 17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1" h="632">
                  <a:moveTo>
                    <a:pt x="780" y="172"/>
                  </a:moveTo>
                  <a:lnTo>
                    <a:pt x="780" y="172"/>
                  </a:lnTo>
                  <a:cubicBezTo>
                    <a:pt x="527" y="172"/>
                    <a:pt x="527" y="172"/>
                    <a:pt x="527" y="172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96" y="92"/>
                    <a:pt x="585" y="46"/>
                    <a:pt x="562" y="23"/>
                  </a:cubicBezTo>
                  <a:cubicBezTo>
                    <a:pt x="527" y="0"/>
                    <a:pt x="482" y="0"/>
                    <a:pt x="447" y="34"/>
                  </a:cubicBezTo>
                  <a:cubicBezTo>
                    <a:pt x="11" y="585"/>
                    <a:pt x="11" y="585"/>
                    <a:pt x="11" y="585"/>
                  </a:cubicBezTo>
                  <a:cubicBezTo>
                    <a:pt x="0" y="597"/>
                    <a:pt x="0" y="608"/>
                    <a:pt x="0" y="631"/>
                  </a:cubicBezTo>
                  <a:cubicBezTo>
                    <a:pt x="0" y="631"/>
                    <a:pt x="0" y="631"/>
                    <a:pt x="780" y="631"/>
                  </a:cubicBezTo>
                  <a:cubicBezTo>
                    <a:pt x="780" y="172"/>
                    <a:pt x="780" y="172"/>
                    <a:pt x="780" y="1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>
              <a:normAutofit fontScale="850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31344" y="1529954"/>
            <a:ext cx="2609850" cy="428625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79" tIns="34289" rIns="68579" bIns="34289">
            <a:normAutofit/>
          </a:bodyPr>
          <a:lstStyle/>
          <a:p>
            <a:pPr algn="ctr" defTabSz="914355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Stands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072879" y="2209800"/>
            <a:ext cx="4112419" cy="423863"/>
            <a:chOff x="3640488" y="721079"/>
            <a:chExt cx="1893850" cy="565409"/>
          </a:xfrm>
        </p:grpSpPr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3640488" y="1006960"/>
              <a:ext cx="1893850" cy="279528"/>
            </a:xfrm>
            <a:custGeom>
              <a:avLst/>
              <a:gdLst>
                <a:gd name="T0" fmla="*/ 3041 w 3042"/>
                <a:gd name="T1" fmla="*/ 46 h 449"/>
                <a:gd name="T2" fmla="*/ 3041 w 3042"/>
                <a:gd name="T3" fmla="*/ 46 h 449"/>
                <a:gd name="T4" fmla="*/ 3041 w 3042"/>
                <a:gd name="T5" fmla="*/ 0 h 449"/>
                <a:gd name="T6" fmla="*/ 0 w 3042"/>
                <a:gd name="T7" fmla="*/ 0 h 449"/>
                <a:gd name="T8" fmla="*/ 0 w 3042"/>
                <a:gd name="T9" fmla="*/ 448 h 449"/>
                <a:gd name="T10" fmla="*/ 3041 w 3042"/>
                <a:gd name="T11" fmla="*/ 448 h 449"/>
                <a:gd name="T12" fmla="*/ 3041 w 3042"/>
                <a:gd name="T13" fmla="*/ 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2" h="449">
                  <a:moveTo>
                    <a:pt x="3041" y="46"/>
                  </a:moveTo>
                  <a:lnTo>
                    <a:pt x="3041" y="46"/>
                  </a:lnTo>
                  <a:cubicBezTo>
                    <a:pt x="3041" y="23"/>
                    <a:pt x="3041" y="11"/>
                    <a:pt x="3041" y="0"/>
                  </a:cubicBezTo>
                  <a:cubicBezTo>
                    <a:pt x="1469" y="0"/>
                    <a:pt x="551" y="0"/>
                    <a:pt x="0" y="0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3041" y="448"/>
                    <a:pt x="3041" y="448"/>
                    <a:pt x="3041" y="448"/>
                  </a:cubicBezTo>
                  <a:cubicBezTo>
                    <a:pt x="3041" y="448"/>
                    <a:pt x="3041" y="367"/>
                    <a:pt x="3041" y="46"/>
                  </a:cubicBezTo>
                </a:path>
              </a:pathLst>
            </a:custGeom>
            <a:gradFill>
              <a:gsLst>
                <a:gs pos="92000">
                  <a:schemeClr val="accent6"/>
                </a:gs>
                <a:gs pos="0">
                  <a:schemeClr val="accent6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>
              <a:normAutofit fontScale="475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3640488" y="721079"/>
              <a:ext cx="1893850" cy="285881"/>
            </a:xfrm>
            <a:custGeom>
              <a:avLst/>
              <a:gdLst>
                <a:gd name="T0" fmla="*/ 2743 w 3042"/>
                <a:gd name="T1" fmla="*/ 0 h 460"/>
                <a:gd name="T2" fmla="*/ 2743 w 3042"/>
                <a:gd name="T3" fmla="*/ 0 h 460"/>
                <a:gd name="T4" fmla="*/ 0 w 3042"/>
                <a:gd name="T5" fmla="*/ 0 h 460"/>
                <a:gd name="T6" fmla="*/ 0 w 3042"/>
                <a:gd name="T7" fmla="*/ 459 h 460"/>
                <a:gd name="T8" fmla="*/ 3041 w 3042"/>
                <a:gd name="T9" fmla="*/ 459 h 460"/>
                <a:gd name="T10" fmla="*/ 2743 w 3042"/>
                <a:gd name="T1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2" h="460">
                  <a:moveTo>
                    <a:pt x="2743" y="0"/>
                  </a:moveTo>
                  <a:lnTo>
                    <a:pt x="2743" y="0"/>
                  </a:lnTo>
                  <a:cubicBezTo>
                    <a:pt x="1067" y="0"/>
                    <a:pt x="333" y="0"/>
                    <a:pt x="0" y="0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551" y="459"/>
                    <a:pt x="1469" y="459"/>
                    <a:pt x="3041" y="459"/>
                  </a:cubicBezTo>
                  <a:cubicBezTo>
                    <a:pt x="3018" y="149"/>
                    <a:pt x="2743" y="0"/>
                    <a:pt x="2743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>
              <a:normAutofit fontScale="550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76501" y="2139673"/>
            <a:ext cx="364361" cy="588740"/>
            <a:chOff x="3074002" y="614036"/>
            <a:chExt cx="485814" cy="784986"/>
          </a:xfr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3074002" y="1006528"/>
              <a:ext cx="485814" cy="392494"/>
            </a:xfrm>
            <a:custGeom>
              <a:avLst/>
              <a:gdLst>
                <a:gd name="T0" fmla="*/ 447 w 781"/>
                <a:gd name="T1" fmla="*/ 597 h 632"/>
                <a:gd name="T2" fmla="*/ 447 w 781"/>
                <a:gd name="T3" fmla="*/ 597 h 632"/>
                <a:gd name="T4" fmla="*/ 562 w 781"/>
                <a:gd name="T5" fmla="*/ 608 h 632"/>
                <a:gd name="T6" fmla="*/ 585 w 781"/>
                <a:gd name="T7" fmla="*/ 551 h 632"/>
                <a:gd name="T8" fmla="*/ 573 w 781"/>
                <a:gd name="T9" fmla="*/ 505 h 632"/>
                <a:gd name="T10" fmla="*/ 527 w 781"/>
                <a:gd name="T11" fmla="*/ 448 h 632"/>
                <a:gd name="T12" fmla="*/ 780 w 781"/>
                <a:gd name="T13" fmla="*/ 448 h 632"/>
                <a:gd name="T14" fmla="*/ 780 w 781"/>
                <a:gd name="T15" fmla="*/ 0 h 632"/>
                <a:gd name="T16" fmla="*/ 0 w 781"/>
                <a:gd name="T17" fmla="*/ 0 h 632"/>
                <a:gd name="T18" fmla="*/ 11 w 781"/>
                <a:gd name="T19" fmla="*/ 46 h 632"/>
                <a:gd name="T20" fmla="*/ 447 w 781"/>
                <a:gd name="T21" fmla="*/ 59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1" h="632">
                  <a:moveTo>
                    <a:pt x="447" y="597"/>
                  </a:moveTo>
                  <a:lnTo>
                    <a:pt x="447" y="597"/>
                  </a:lnTo>
                  <a:cubicBezTo>
                    <a:pt x="482" y="631"/>
                    <a:pt x="527" y="631"/>
                    <a:pt x="562" y="608"/>
                  </a:cubicBezTo>
                  <a:cubicBezTo>
                    <a:pt x="573" y="597"/>
                    <a:pt x="585" y="574"/>
                    <a:pt x="585" y="551"/>
                  </a:cubicBezTo>
                  <a:cubicBezTo>
                    <a:pt x="585" y="528"/>
                    <a:pt x="585" y="516"/>
                    <a:pt x="573" y="505"/>
                  </a:cubicBezTo>
                  <a:cubicBezTo>
                    <a:pt x="527" y="448"/>
                    <a:pt x="527" y="448"/>
                    <a:pt x="527" y="448"/>
                  </a:cubicBezTo>
                  <a:cubicBezTo>
                    <a:pt x="608" y="448"/>
                    <a:pt x="700" y="448"/>
                    <a:pt x="780" y="448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35"/>
                    <a:pt x="11" y="46"/>
                  </a:cubicBezTo>
                  <a:cubicBezTo>
                    <a:pt x="447" y="597"/>
                    <a:pt x="447" y="597"/>
                    <a:pt x="447" y="597"/>
                  </a:cubicBezTo>
                </a:path>
              </a:pathLst>
            </a:custGeom>
            <a:gradFill>
              <a:gsLst>
                <a:gs pos="92000">
                  <a:schemeClr val="accent6"/>
                </a:gs>
                <a:gs pos="0">
                  <a:schemeClr val="accent6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>
              <a:normAutofit fontScale="850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3074002" y="614036"/>
              <a:ext cx="485814" cy="392493"/>
            </a:xfrm>
            <a:custGeom>
              <a:avLst/>
              <a:gdLst>
                <a:gd name="T0" fmla="*/ 780 w 781"/>
                <a:gd name="T1" fmla="*/ 172 h 632"/>
                <a:gd name="T2" fmla="*/ 780 w 781"/>
                <a:gd name="T3" fmla="*/ 172 h 632"/>
                <a:gd name="T4" fmla="*/ 527 w 781"/>
                <a:gd name="T5" fmla="*/ 172 h 632"/>
                <a:gd name="T6" fmla="*/ 573 w 781"/>
                <a:gd name="T7" fmla="*/ 126 h 632"/>
                <a:gd name="T8" fmla="*/ 562 w 781"/>
                <a:gd name="T9" fmla="*/ 23 h 632"/>
                <a:gd name="T10" fmla="*/ 447 w 781"/>
                <a:gd name="T11" fmla="*/ 34 h 632"/>
                <a:gd name="T12" fmla="*/ 11 w 781"/>
                <a:gd name="T13" fmla="*/ 585 h 632"/>
                <a:gd name="T14" fmla="*/ 0 w 781"/>
                <a:gd name="T15" fmla="*/ 631 h 632"/>
                <a:gd name="T16" fmla="*/ 780 w 781"/>
                <a:gd name="T17" fmla="*/ 631 h 632"/>
                <a:gd name="T18" fmla="*/ 780 w 781"/>
                <a:gd name="T19" fmla="*/ 17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1" h="632">
                  <a:moveTo>
                    <a:pt x="780" y="172"/>
                  </a:moveTo>
                  <a:lnTo>
                    <a:pt x="780" y="172"/>
                  </a:lnTo>
                  <a:cubicBezTo>
                    <a:pt x="527" y="172"/>
                    <a:pt x="527" y="172"/>
                    <a:pt x="527" y="172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96" y="92"/>
                    <a:pt x="585" y="46"/>
                    <a:pt x="562" y="23"/>
                  </a:cubicBezTo>
                  <a:cubicBezTo>
                    <a:pt x="527" y="0"/>
                    <a:pt x="482" y="0"/>
                    <a:pt x="447" y="34"/>
                  </a:cubicBezTo>
                  <a:cubicBezTo>
                    <a:pt x="11" y="585"/>
                    <a:pt x="11" y="585"/>
                    <a:pt x="11" y="585"/>
                  </a:cubicBezTo>
                  <a:cubicBezTo>
                    <a:pt x="0" y="597"/>
                    <a:pt x="0" y="608"/>
                    <a:pt x="0" y="631"/>
                  </a:cubicBezTo>
                  <a:cubicBezTo>
                    <a:pt x="0" y="631"/>
                    <a:pt x="0" y="631"/>
                    <a:pt x="780" y="631"/>
                  </a:cubicBezTo>
                  <a:cubicBezTo>
                    <a:pt x="780" y="172"/>
                    <a:pt x="780" y="172"/>
                    <a:pt x="780" y="17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>
              <a:normAutofit fontScale="850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78831" y="2216944"/>
            <a:ext cx="3662363" cy="410766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79" tIns="34289" rIns="68579" bIns="34289">
            <a:normAutofit/>
          </a:bodyPr>
          <a:lstStyle/>
          <a:p>
            <a:pPr algn="ctr" defTabSz="914355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External Projections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859881" y="2852737"/>
            <a:ext cx="3325416" cy="423863"/>
            <a:chOff x="3640488" y="721079"/>
            <a:chExt cx="1893850" cy="565409"/>
          </a:xfrm>
        </p:grpSpPr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3640488" y="1006960"/>
              <a:ext cx="1893850" cy="279528"/>
            </a:xfrm>
            <a:custGeom>
              <a:avLst/>
              <a:gdLst>
                <a:gd name="T0" fmla="*/ 3041 w 3042"/>
                <a:gd name="T1" fmla="*/ 46 h 449"/>
                <a:gd name="T2" fmla="*/ 3041 w 3042"/>
                <a:gd name="T3" fmla="*/ 46 h 449"/>
                <a:gd name="T4" fmla="*/ 3041 w 3042"/>
                <a:gd name="T5" fmla="*/ 0 h 449"/>
                <a:gd name="T6" fmla="*/ 0 w 3042"/>
                <a:gd name="T7" fmla="*/ 0 h 449"/>
                <a:gd name="T8" fmla="*/ 0 w 3042"/>
                <a:gd name="T9" fmla="*/ 448 h 449"/>
                <a:gd name="T10" fmla="*/ 3041 w 3042"/>
                <a:gd name="T11" fmla="*/ 448 h 449"/>
                <a:gd name="T12" fmla="*/ 3041 w 3042"/>
                <a:gd name="T13" fmla="*/ 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2" h="449">
                  <a:moveTo>
                    <a:pt x="3041" y="46"/>
                  </a:moveTo>
                  <a:lnTo>
                    <a:pt x="3041" y="46"/>
                  </a:lnTo>
                  <a:cubicBezTo>
                    <a:pt x="3041" y="23"/>
                    <a:pt x="3041" y="11"/>
                    <a:pt x="3041" y="0"/>
                  </a:cubicBezTo>
                  <a:cubicBezTo>
                    <a:pt x="1469" y="0"/>
                    <a:pt x="551" y="0"/>
                    <a:pt x="0" y="0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3041" y="448"/>
                    <a:pt x="3041" y="448"/>
                    <a:pt x="3041" y="448"/>
                  </a:cubicBezTo>
                  <a:cubicBezTo>
                    <a:pt x="3041" y="448"/>
                    <a:pt x="3041" y="367"/>
                    <a:pt x="3041" y="46"/>
                  </a:cubicBezTo>
                </a:path>
              </a:pathLst>
            </a:custGeom>
            <a:gradFill>
              <a:gsLst>
                <a:gs pos="92000">
                  <a:schemeClr val="accent5">
                    <a:lumMod val="25000"/>
                  </a:schemeClr>
                </a:gs>
                <a:gs pos="0">
                  <a:schemeClr val="accent5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>
              <a:normAutofit fontScale="475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3640488" y="721079"/>
              <a:ext cx="1893850" cy="285881"/>
            </a:xfrm>
            <a:custGeom>
              <a:avLst/>
              <a:gdLst>
                <a:gd name="T0" fmla="*/ 2743 w 3042"/>
                <a:gd name="T1" fmla="*/ 0 h 460"/>
                <a:gd name="T2" fmla="*/ 2743 w 3042"/>
                <a:gd name="T3" fmla="*/ 0 h 460"/>
                <a:gd name="T4" fmla="*/ 0 w 3042"/>
                <a:gd name="T5" fmla="*/ 0 h 460"/>
                <a:gd name="T6" fmla="*/ 0 w 3042"/>
                <a:gd name="T7" fmla="*/ 459 h 460"/>
                <a:gd name="T8" fmla="*/ 3041 w 3042"/>
                <a:gd name="T9" fmla="*/ 459 h 460"/>
                <a:gd name="T10" fmla="*/ 2743 w 3042"/>
                <a:gd name="T1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2" h="460">
                  <a:moveTo>
                    <a:pt x="2743" y="0"/>
                  </a:moveTo>
                  <a:lnTo>
                    <a:pt x="2743" y="0"/>
                  </a:lnTo>
                  <a:cubicBezTo>
                    <a:pt x="1067" y="0"/>
                    <a:pt x="333" y="0"/>
                    <a:pt x="0" y="0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551" y="459"/>
                    <a:pt x="1469" y="459"/>
                    <a:pt x="3041" y="459"/>
                  </a:cubicBezTo>
                  <a:cubicBezTo>
                    <a:pt x="3018" y="149"/>
                    <a:pt x="2743" y="0"/>
                    <a:pt x="2743" y="0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>
              <a:normAutofit fontScale="550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63517" y="2771974"/>
            <a:ext cx="364361" cy="588740"/>
            <a:chOff x="3074002" y="614036"/>
            <a:chExt cx="485814" cy="784986"/>
          </a:xfr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3074002" y="1006528"/>
              <a:ext cx="485814" cy="392494"/>
            </a:xfrm>
            <a:custGeom>
              <a:avLst/>
              <a:gdLst>
                <a:gd name="T0" fmla="*/ 447 w 781"/>
                <a:gd name="T1" fmla="*/ 597 h 632"/>
                <a:gd name="T2" fmla="*/ 447 w 781"/>
                <a:gd name="T3" fmla="*/ 597 h 632"/>
                <a:gd name="T4" fmla="*/ 562 w 781"/>
                <a:gd name="T5" fmla="*/ 608 h 632"/>
                <a:gd name="T6" fmla="*/ 585 w 781"/>
                <a:gd name="T7" fmla="*/ 551 h 632"/>
                <a:gd name="T8" fmla="*/ 573 w 781"/>
                <a:gd name="T9" fmla="*/ 505 h 632"/>
                <a:gd name="T10" fmla="*/ 527 w 781"/>
                <a:gd name="T11" fmla="*/ 448 h 632"/>
                <a:gd name="T12" fmla="*/ 780 w 781"/>
                <a:gd name="T13" fmla="*/ 448 h 632"/>
                <a:gd name="T14" fmla="*/ 780 w 781"/>
                <a:gd name="T15" fmla="*/ 0 h 632"/>
                <a:gd name="T16" fmla="*/ 0 w 781"/>
                <a:gd name="T17" fmla="*/ 0 h 632"/>
                <a:gd name="T18" fmla="*/ 11 w 781"/>
                <a:gd name="T19" fmla="*/ 46 h 632"/>
                <a:gd name="T20" fmla="*/ 447 w 781"/>
                <a:gd name="T21" fmla="*/ 59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1" h="632">
                  <a:moveTo>
                    <a:pt x="447" y="597"/>
                  </a:moveTo>
                  <a:lnTo>
                    <a:pt x="447" y="597"/>
                  </a:lnTo>
                  <a:cubicBezTo>
                    <a:pt x="482" y="631"/>
                    <a:pt x="527" y="631"/>
                    <a:pt x="562" y="608"/>
                  </a:cubicBezTo>
                  <a:cubicBezTo>
                    <a:pt x="573" y="597"/>
                    <a:pt x="585" y="574"/>
                    <a:pt x="585" y="551"/>
                  </a:cubicBezTo>
                  <a:cubicBezTo>
                    <a:pt x="585" y="528"/>
                    <a:pt x="585" y="516"/>
                    <a:pt x="573" y="505"/>
                  </a:cubicBezTo>
                  <a:cubicBezTo>
                    <a:pt x="527" y="448"/>
                    <a:pt x="527" y="448"/>
                    <a:pt x="527" y="448"/>
                  </a:cubicBezTo>
                  <a:cubicBezTo>
                    <a:pt x="608" y="448"/>
                    <a:pt x="700" y="448"/>
                    <a:pt x="780" y="448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35"/>
                    <a:pt x="11" y="46"/>
                  </a:cubicBezTo>
                  <a:cubicBezTo>
                    <a:pt x="447" y="597"/>
                    <a:pt x="447" y="597"/>
                    <a:pt x="447" y="597"/>
                  </a:cubicBezTo>
                </a:path>
              </a:pathLst>
            </a:custGeom>
            <a:gradFill>
              <a:gsLst>
                <a:gs pos="92000">
                  <a:schemeClr val="accent5">
                    <a:lumMod val="25000"/>
                  </a:schemeClr>
                </a:gs>
                <a:gs pos="0">
                  <a:schemeClr val="accent5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>
              <a:normAutofit fontScale="850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3074002" y="614036"/>
              <a:ext cx="485814" cy="392493"/>
            </a:xfrm>
            <a:custGeom>
              <a:avLst/>
              <a:gdLst>
                <a:gd name="T0" fmla="*/ 780 w 781"/>
                <a:gd name="T1" fmla="*/ 172 h 632"/>
                <a:gd name="T2" fmla="*/ 780 w 781"/>
                <a:gd name="T3" fmla="*/ 172 h 632"/>
                <a:gd name="T4" fmla="*/ 527 w 781"/>
                <a:gd name="T5" fmla="*/ 172 h 632"/>
                <a:gd name="T6" fmla="*/ 573 w 781"/>
                <a:gd name="T7" fmla="*/ 126 h 632"/>
                <a:gd name="T8" fmla="*/ 562 w 781"/>
                <a:gd name="T9" fmla="*/ 23 h 632"/>
                <a:gd name="T10" fmla="*/ 447 w 781"/>
                <a:gd name="T11" fmla="*/ 34 h 632"/>
                <a:gd name="T12" fmla="*/ 11 w 781"/>
                <a:gd name="T13" fmla="*/ 585 h 632"/>
                <a:gd name="T14" fmla="*/ 0 w 781"/>
                <a:gd name="T15" fmla="*/ 631 h 632"/>
                <a:gd name="T16" fmla="*/ 780 w 781"/>
                <a:gd name="T17" fmla="*/ 631 h 632"/>
                <a:gd name="T18" fmla="*/ 780 w 781"/>
                <a:gd name="T19" fmla="*/ 17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1" h="632">
                  <a:moveTo>
                    <a:pt x="780" y="172"/>
                  </a:moveTo>
                  <a:lnTo>
                    <a:pt x="780" y="172"/>
                  </a:lnTo>
                  <a:cubicBezTo>
                    <a:pt x="527" y="172"/>
                    <a:pt x="527" y="172"/>
                    <a:pt x="527" y="172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96" y="92"/>
                    <a:pt x="585" y="46"/>
                    <a:pt x="562" y="23"/>
                  </a:cubicBezTo>
                  <a:cubicBezTo>
                    <a:pt x="527" y="0"/>
                    <a:pt x="482" y="0"/>
                    <a:pt x="447" y="34"/>
                  </a:cubicBezTo>
                  <a:cubicBezTo>
                    <a:pt x="11" y="585"/>
                    <a:pt x="11" y="585"/>
                    <a:pt x="11" y="585"/>
                  </a:cubicBezTo>
                  <a:cubicBezTo>
                    <a:pt x="0" y="597"/>
                    <a:pt x="0" y="608"/>
                    <a:pt x="0" y="631"/>
                  </a:cubicBezTo>
                  <a:cubicBezTo>
                    <a:pt x="0" y="631"/>
                    <a:pt x="0" y="631"/>
                    <a:pt x="780" y="631"/>
                  </a:cubicBezTo>
                  <a:cubicBezTo>
                    <a:pt x="780" y="172"/>
                    <a:pt x="780" y="172"/>
                    <a:pt x="780" y="172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>
              <a:normAutofit fontScale="85000" lnSpcReduction="20000"/>
            </a:bodyPr>
            <a:lstStyle/>
            <a:p>
              <a:pPr algn="ctr" defTabSz="914355"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95600" y="2855119"/>
            <a:ext cx="2819400" cy="414338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79" tIns="34289" rIns="68579" bIns="34289">
            <a:normAutofit/>
          </a:bodyPr>
          <a:lstStyle/>
          <a:p>
            <a:pPr algn="ctr" defTabSz="914355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Foot Rest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774354" y="1420349"/>
            <a:ext cx="656333" cy="667722"/>
            <a:chOff x="549499" y="4892283"/>
            <a:chExt cx="1267484" cy="1289478"/>
          </a:xfr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0" name="Group 59"/>
            <p:cNvGrpSpPr/>
            <p:nvPr/>
          </p:nvGrpSpPr>
          <p:grpSpPr>
            <a:xfrm>
              <a:off x="549499" y="4892283"/>
              <a:ext cx="1267484" cy="1267484"/>
              <a:chOff x="3005996" y="508492"/>
              <a:chExt cx="1936054" cy="1936054"/>
            </a:xfrm>
          </p:grpSpPr>
          <p:sp>
            <p:nvSpPr>
              <p:cNvPr id="62" name="Teardrop 61"/>
              <p:cNvSpPr/>
              <p:nvPr/>
            </p:nvSpPr>
            <p:spPr>
              <a:xfrm rot="27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 defTabSz="914355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3083224" y="585720"/>
                <a:ext cx="1781597" cy="1781597"/>
                <a:chOff x="10303639" y="1869146"/>
                <a:chExt cx="1377844" cy="1377844"/>
              </a:xfrm>
            </p:grpSpPr>
            <p:sp>
              <p:nvSpPr>
                <p:cNvPr id="64" name="Freeform 46"/>
                <p:cNvSpPr>
                  <a:spLocks noChangeArrowheads="1"/>
                </p:cNvSpPr>
                <p:nvPr/>
              </p:nvSpPr>
              <p:spPr bwMode="auto">
                <a:xfrm>
                  <a:off x="10303639" y="1869146"/>
                  <a:ext cx="1377844" cy="1377844"/>
                </a:xfrm>
                <a:custGeom>
                  <a:avLst/>
                  <a:gdLst>
                    <a:gd name="T0" fmla="*/ 1107 w 2215"/>
                    <a:gd name="T1" fmla="*/ 2214 h 2215"/>
                    <a:gd name="T2" fmla="*/ 1107 w 2215"/>
                    <a:gd name="T3" fmla="*/ 2214 h 2215"/>
                    <a:gd name="T4" fmla="*/ 2214 w 2215"/>
                    <a:gd name="T5" fmla="*/ 1107 h 2215"/>
                    <a:gd name="T6" fmla="*/ 1107 w 2215"/>
                    <a:gd name="T7" fmla="*/ 0 h 2215"/>
                    <a:gd name="T8" fmla="*/ 0 w 2215"/>
                    <a:gd name="T9" fmla="*/ 1107 h 2215"/>
                    <a:gd name="T10" fmla="*/ 1107 w 2215"/>
                    <a:gd name="T11" fmla="*/ 2214 h 2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15" h="2215">
                      <a:moveTo>
                        <a:pt x="1107" y="2214"/>
                      </a:moveTo>
                      <a:lnTo>
                        <a:pt x="1107" y="2214"/>
                      </a:lnTo>
                      <a:cubicBezTo>
                        <a:pt x="1716" y="2214"/>
                        <a:pt x="2214" y="1716"/>
                        <a:pt x="2214" y="1107"/>
                      </a:cubicBezTo>
                      <a:cubicBezTo>
                        <a:pt x="2214" y="498"/>
                        <a:pt x="1716" y="0"/>
                        <a:pt x="1107" y="0"/>
                      </a:cubicBezTo>
                      <a:cubicBezTo>
                        <a:pt x="498" y="0"/>
                        <a:pt x="0" y="498"/>
                        <a:pt x="0" y="1107"/>
                      </a:cubicBezTo>
                      <a:cubicBezTo>
                        <a:pt x="0" y="1716"/>
                        <a:pt x="498" y="2214"/>
                        <a:pt x="1107" y="221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txBody>
                <a:bodyPr wrap="none">
                  <a:normAutofit/>
                </a:bodyPr>
                <a:lstStyle/>
                <a:p>
                  <a:pPr defTabSz="914355">
                    <a:defRPr/>
                  </a:pPr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5" name="Freeform 47"/>
                <p:cNvSpPr>
                  <a:spLocks noChangeArrowheads="1"/>
                </p:cNvSpPr>
                <p:nvPr/>
              </p:nvSpPr>
              <p:spPr bwMode="auto">
                <a:xfrm>
                  <a:off x="10385981" y="1951487"/>
                  <a:ext cx="1213162" cy="1213162"/>
                </a:xfrm>
                <a:custGeom>
                  <a:avLst/>
                  <a:gdLst>
                    <a:gd name="T0" fmla="*/ 975 w 1950"/>
                    <a:gd name="T1" fmla="*/ 0 h 1950"/>
                    <a:gd name="T2" fmla="*/ 975 w 1950"/>
                    <a:gd name="T3" fmla="*/ 0 h 1950"/>
                    <a:gd name="T4" fmla="*/ 1949 w 1950"/>
                    <a:gd name="T5" fmla="*/ 974 h 1950"/>
                    <a:gd name="T6" fmla="*/ 975 w 1950"/>
                    <a:gd name="T7" fmla="*/ 1949 h 1950"/>
                    <a:gd name="T8" fmla="*/ 0 w 1950"/>
                    <a:gd name="T9" fmla="*/ 974 h 1950"/>
                    <a:gd name="T10" fmla="*/ 975 w 1950"/>
                    <a:gd name="T11" fmla="*/ 0 h 1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50" h="1950">
                      <a:moveTo>
                        <a:pt x="975" y="0"/>
                      </a:moveTo>
                      <a:lnTo>
                        <a:pt x="975" y="0"/>
                      </a:lnTo>
                      <a:cubicBezTo>
                        <a:pt x="1507" y="0"/>
                        <a:pt x="1949" y="443"/>
                        <a:pt x="1949" y="974"/>
                      </a:cubicBezTo>
                      <a:cubicBezTo>
                        <a:pt x="1949" y="1506"/>
                        <a:pt x="1507" y="1949"/>
                        <a:pt x="975" y="1949"/>
                      </a:cubicBezTo>
                      <a:cubicBezTo>
                        <a:pt x="432" y="1949"/>
                        <a:pt x="0" y="1506"/>
                        <a:pt x="0" y="974"/>
                      </a:cubicBezTo>
                      <a:cubicBezTo>
                        <a:pt x="0" y="443"/>
                        <a:pt x="432" y="0"/>
                        <a:pt x="975" y="0"/>
                      </a:cubicBezTo>
                    </a:path>
                  </a:pathLst>
                </a:custGeom>
                <a:gradFill>
                  <a:gsLst>
                    <a:gs pos="94000">
                      <a:schemeClr val="accent5">
                        <a:lumMod val="20000"/>
                        <a:lumOff val="80000"/>
                      </a:schemeClr>
                    </a:gs>
                    <a:gs pos="61000">
                      <a:schemeClr val="bg1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effectLst/>
              </p:spPr>
              <p:txBody>
                <a:bodyPr wrap="none">
                  <a:normAutofit/>
                </a:bodyPr>
                <a:lstStyle/>
                <a:p>
                  <a:pPr defTabSz="914355">
                    <a:defRPr/>
                  </a:pPr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639139" y="5091347"/>
              <a:ext cx="1016442" cy="1090414"/>
            </a:xfrm>
            <a:prstGeom prst="rect">
              <a:avLst/>
            </a:prstGeom>
            <a:noFill/>
          </p:spPr>
          <p:txBody>
            <a:bodyPr>
              <a:normAutofit fontScale="47500" lnSpcReduction="20000"/>
            </a:bodyPr>
            <a:lstStyle/>
            <a:p>
              <a:pPr algn="ctr" defTabSz="914355">
                <a:defRPr/>
              </a:pPr>
              <a:r>
                <a:rPr lang="en-US" sz="3300" b="1" dirty="0">
                  <a:solidFill>
                    <a:srgbClr val="4AA6A8"/>
                  </a:solidFill>
                  <a:latin typeface="Calibri"/>
                </a:rPr>
                <a:t>AIS146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05100" y="2093099"/>
            <a:ext cx="656333" cy="656525"/>
            <a:chOff x="549499" y="4892283"/>
            <a:chExt cx="1267484" cy="1267855"/>
          </a:xfr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7" name="Group 66"/>
            <p:cNvGrpSpPr/>
            <p:nvPr/>
          </p:nvGrpSpPr>
          <p:grpSpPr>
            <a:xfrm>
              <a:off x="549499" y="4892283"/>
              <a:ext cx="1267484" cy="1267484"/>
              <a:chOff x="3005996" y="508492"/>
              <a:chExt cx="1936054" cy="1936054"/>
            </a:xfrm>
          </p:grpSpPr>
          <p:sp>
            <p:nvSpPr>
              <p:cNvPr id="69" name="Teardrop 68"/>
              <p:cNvSpPr/>
              <p:nvPr/>
            </p:nvSpPr>
            <p:spPr>
              <a:xfrm rot="27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 defTabSz="914355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3083224" y="585720"/>
                <a:ext cx="1781597" cy="1781597"/>
                <a:chOff x="10303639" y="1869146"/>
                <a:chExt cx="1377844" cy="1377844"/>
              </a:xfrm>
            </p:grpSpPr>
            <p:sp>
              <p:nvSpPr>
                <p:cNvPr id="71" name="Freeform 46"/>
                <p:cNvSpPr>
                  <a:spLocks noChangeArrowheads="1"/>
                </p:cNvSpPr>
                <p:nvPr/>
              </p:nvSpPr>
              <p:spPr bwMode="auto">
                <a:xfrm>
                  <a:off x="10303639" y="1869146"/>
                  <a:ext cx="1377844" cy="1377844"/>
                </a:xfrm>
                <a:custGeom>
                  <a:avLst/>
                  <a:gdLst>
                    <a:gd name="T0" fmla="*/ 1107 w 2215"/>
                    <a:gd name="T1" fmla="*/ 2214 h 2215"/>
                    <a:gd name="T2" fmla="*/ 1107 w 2215"/>
                    <a:gd name="T3" fmla="*/ 2214 h 2215"/>
                    <a:gd name="T4" fmla="*/ 2214 w 2215"/>
                    <a:gd name="T5" fmla="*/ 1107 h 2215"/>
                    <a:gd name="T6" fmla="*/ 1107 w 2215"/>
                    <a:gd name="T7" fmla="*/ 0 h 2215"/>
                    <a:gd name="T8" fmla="*/ 0 w 2215"/>
                    <a:gd name="T9" fmla="*/ 1107 h 2215"/>
                    <a:gd name="T10" fmla="*/ 1107 w 2215"/>
                    <a:gd name="T11" fmla="*/ 2214 h 2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15" h="2215">
                      <a:moveTo>
                        <a:pt x="1107" y="2214"/>
                      </a:moveTo>
                      <a:lnTo>
                        <a:pt x="1107" y="2214"/>
                      </a:lnTo>
                      <a:cubicBezTo>
                        <a:pt x="1716" y="2214"/>
                        <a:pt x="2214" y="1716"/>
                        <a:pt x="2214" y="1107"/>
                      </a:cubicBezTo>
                      <a:cubicBezTo>
                        <a:pt x="2214" y="498"/>
                        <a:pt x="1716" y="0"/>
                        <a:pt x="1107" y="0"/>
                      </a:cubicBezTo>
                      <a:cubicBezTo>
                        <a:pt x="498" y="0"/>
                        <a:pt x="0" y="498"/>
                        <a:pt x="0" y="1107"/>
                      </a:cubicBezTo>
                      <a:cubicBezTo>
                        <a:pt x="0" y="1716"/>
                        <a:pt x="498" y="2214"/>
                        <a:pt x="1107" y="221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txBody>
                <a:bodyPr wrap="none">
                  <a:normAutofit/>
                </a:bodyPr>
                <a:lstStyle/>
                <a:p>
                  <a:pPr defTabSz="914355">
                    <a:defRPr/>
                  </a:pPr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2" name="Freeform 47"/>
                <p:cNvSpPr>
                  <a:spLocks noChangeArrowheads="1"/>
                </p:cNvSpPr>
                <p:nvPr/>
              </p:nvSpPr>
              <p:spPr bwMode="auto">
                <a:xfrm>
                  <a:off x="10385981" y="1951487"/>
                  <a:ext cx="1213162" cy="1213162"/>
                </a:xfrm>
                <a:custGeom>
                  <a:avLst/>
                  <a:gdLst>
                    <a:gd name="T0" fmla="*/ 975 w 1950"/>
                    <a:gd name="T1" fmla="*/ 0 h 1950"/>
                    <a:gd name="T2" fmla="*/ 975 w 1950"/>
                    <a:gd name="T3" fmla="*/ 0 h 1950"/>
                    <a:gd name="T4" fmla="*/ 1949 w 1950"/>
                    <a:gd name="T5" fmla="*/ 974 h 1950"/>
                    <a:gd name="T6" fmla="*/ 975 w 1950"/>
                    <a:gd name="T7" fmla="*/ 1949 h 1950"/>
                    <a:gd name="T8" fmla="*/ 0 w 1950"/>
                    <a:gd name="T9" fmla="*/ 974 h 1950"/>
                    <a:gd name="T10" fmla="*/ 975 w 1950"/>
                    <a:gd name="T11" fmla="*/ 0 h 1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50" h="1950">
                      <a:moveTo>
                        <a:pt x="975" y="0"/>
                      </a:moveTo>
                      <a:lnTo>
                        <a:pt x="975" y="0"/>
                      </a:lnTo>
                      <a:cubicBezTo>
                        <a:pt x="1507" y="0"/>
                        <a:pt x="1949" y="443"/>
                        <a:pt x="1949" y="974"/>
                      </a:cubicBezTo>
                      <a:cubicBezTo>
                        <a:pt x="1949" y="1506"/>
                        <a:pt x="1507" y="1949"/>
                        <a:pt x="975" y="1949"/>
                      </a:cubicBezTo>
                      <a:cubicBezTo>
                        <a:pt x="432" y="1949"/>
                        <a:pt x="0" y="1506"/>
                        <a:pt x="0" y="974"/>
                      </a:cubicBezTo>
                      <a:cubicBezTo>
                        <a:pt x="0" y="443"/>
                        <a:pt x="432" y="0"/>
                        <a:pt x="975" y="0"/>
                      </a:cubicBezTo>
                    </a:path>
                  </a:pathLst>
                </a:custGeom>
                <a:gradFill>
                  <a:gsLst>
                    <a:gs pos="94000">
                      <a:schemeClr val="accent5">
                        <a:lumMod val="20000"/>
                        <a:lumOff val="80000"/>
                      </a:schemeClr>
                    </a:gs>
                    <a:gs pos="61000">
                      <a:schemeClr val="bg1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effectLst/>
              </p:spPr>
              <p:txBody>
                <a:bodyPr wrap="none">
                  <a:normAutofit/>
                </a:bodyPr>
                <a:lstStyle/>
                <a:p>
                  <a:pPr defTabSz="914355">
                    <a:defRPr/>
                  </a:pPr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/>
          </p:nvSpPr>
          <p:spPr>
            <a:xfrm>
              <a:off x="660819" y="5069724"/>
              <a:ext cx="1042284" cy="1090414"/>
            </a:xfrm>
            <a:prstGeom prst="rect">
              <a:avLst/>
            </a:prstGeom>
            <a:noFill/>
          </p:spPr>
          <p:txBody>
            <a:bodyPr>
              <a:normAutofit fontScale="55000" lnSpcReduction="20000"/>
            </a:bodyPr>
            <a:lstStyle/>
            <a:p>
              <a:pPr algn="ctr" defTabSz="914355">
                <a:defRPr/>
              </a:pPr>
              <a:r>
                <a:rPr lang="en-US" sz="3300" b="1" dirty="0">
                  <a:solidFill>
                    <a:srgbClr val="E74C3C"/>
                  </a:solidFill>
                  <a:latin typeface="Calibri"/>
                </a:rPr>
                <a:t>AIS 147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498546" y="2744586"/>
            <a:ext cx="656333" cy="656333"/>
            <a:chOff x="549499" y="4892283"/>
            <a:chExt cx="1267484" cy="1267484"/>
          </a:xfr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4" name="Group 73"/>
            <p:cNvGrpSpPr/>
            <p:nvPr/>
          </p:nvGrpSpPr>
          <p:grpSpPr>
            <a:xfrm>
              <a:off x="549499" y="4892283"/>
              <a:ext cx="1267484" cy="1267484"/>
              <a:chOff x="3005996" y="508492"/>
              <a:chExt cx="1936054" cy="1936054"/>
            </a:xfrm>
          </p:grpSpPr>
          <p:sp>
            <p:nvSpPr>
              <p:cNvPr id="76" name="Teardrop 75"/>
              <p:cNvSpPr/>
              <p:nvPr/>
            </p:nvSpPr>
            <p:spPr>
              <a:xfrm rot="27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 defTabSz="914355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083224" y="585720"/>
                <a:ext cx="1781597" cy="1781597"/>
                <a:chOff x="10303639" y="1869146"/>
                <a:chExt cx="1377844" cy="1377844"/>
              </a:xfrm>
            </p:grpSpPr>
            <p:sp>
              <p:nvSpPr>
                <p:cNvPr id="78" name="Freeform 46"/>
                <p:cNvSpPr>
                  <a:spLocks noChangeArrowheads="1"/>
                </p:cNvSpPr>
                <p:nvPr/>
              </p:nvSpPr>
              <p:spPr bwMode="auto">
                <a:xfrm>
                  <a:off x="10303639" y="1869146"/>
                  <a:ext cx="1377844" cy="1377844"/>
                </a:xfrm>
                <a:custGeom>
                  <a:avLst/>
                  <a:gdLst>
                    <a:gd name="T0" fmla="*/ 1107 w 2215"/>
                    <a:gd name="T1" fmla="*/ 2214 h 2215"/>
                    <a:gd name="T2" fmla="*/ 1107 w 2215"/>
                    <a:gd name="T3" fmla="*/ 2214 h 2215"/>
                    <a:gd name="T4" fmla="*/ 2214 w 2215"/>
                    <a:gd name="T5" fmla="*/ 1107 h 2215"/>
                    <a:gd name="T6" fmla="*/ 1107 w 2215"/>
                    <a:gd name="T7" fmla="*/ 0 h 2215"/>
                    <a:gd name="T8" fmla="*/ 0 w 2215"/>
                    <a:gd name="T9" fmla="*/ 1107 h 2215"/>
                    <a:gd name="T10" fmla="*/ 1107 w 2215"/>
                    <a:gd name="T11" fmla="*/ 2214 h 2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15" h="2215">
                      <a:moveTo>
                        <a:pt x="1107" y="2214"/>
                      </a:moveTo>
                      <a:lnTo>
                        <a:pt x="1107" y="2214"/>
                      </a:lnTo>
                      <a:cubicBezTo>
                        <a:pt x="1716" y="2214"/>
                        <a:pt x="2214" y="1716"/>
                        <a:pt x="2214" y="1107"/>
                      </a:cubicBezTo>
                      <a:cubicBezTo>
                        <a:pt x="2214" y="498"/>
                        <a:pt x="1716" y="0"/>
                        <a:pt x="1107" y="0"/>
                      </a:cubicBezTo>
                      <a:cubicBezTo>
                        <a:pt x="498" y="0"/>
                        <a:pt x="0" y="498"/>
                        <a:pt x="0" y="1107"/>
                      </a:cubicBezTo>
                      <a:cubicBezTo>
                        <a:pt x="0" y="1716"/>
                        <a:pt x="498" y="2214"/>
                        <a:pt x="1107" y="221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txBody>
                <a:bodyPr wrap="none">
                  <a:normAutofit/>
                </a:bodyPr>
                <a:lstStyle/>
                <a:p>
                  <a:pPr defTabSz="914355">
                    <a:defRPr/>
                  </a:pPr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9" name="Freeform 47"/>
                <p:cNvSpPr>
                  <a:spLocks noChangeArrowheads="1"/>
                </p:cNvSpPr>
                <p:nvPr/>
              </p:nvSpPr>
              <p:spPr bwMode="auto">
                <a:xfrm>
                  <a:off x="10385981" y="1951487"/>
                  <a:ext cx="1213162" cy="1213162"/>
                </a:xfrm>
                <a:custGeom>
                  <a:avLst/>
                  <a:gdLst>
                    <a:gd name="T0" fmla="*/ 975 w 1950"/>
                    <a:gd name="T1" fmla="*/ 0 h 1950"/>
                    <a:gd name="T2" fmla="*/ 975 w 1950"/>
                    <a:gd name="T3" fmla="*/ 0 h 1950"/>
                    <a:gd name="T4" fmla="*/ 1949 w 1950"/>
                    <a:gd name="T5" fmla="*/ 974 h 1950"/>
                    <a:gd name="T6" fmla="*/ 975 w 1950"/>
                    <a:gd name="T7" fmla="*/ 1949 h 1950"/>
                    <a:gd name="T8" fmla="*/ 0 w 1950"/>
                    <a:gd name="T9" fmla="*/ 974 h 1950"/>
                    <a:gd name="T10" fmla="*/ 975 w 1950"/>
                    <a:gd name="T11" fmla="*/ 0 h 1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50" h="1950">
                      <a:moveTo>
                        <a:pt x="975" y="0"/>
                      </a:moveTo>
                      <a:lnTo>
                        <a:pt x="975" y="0"/>
                      </a:lnTo>
                      <a:cubicBezTo>
                        <a:pt x="1507" y="0"/>
                        <a:pt x="1949" y="443"/>
                        <a:pt x="1949" y="974"/>
                      </a:cubicBezTo>
                      <a:cubicBezTo>
                        <a:pt x="1949" y="1506"/>
                        <a:pt x="1507" y="1949"/>
                        <a:pt x="975" y="1949"/>
                      </a:cubicBezTo>
                      <a:cubicBezTo>
                        <a:pt x="432" y="1949"/>
                        <a:pt x="0" y="1506"/>
                        <a:pt x="0" y="974"/>
                      </a:cubicBezTo>
                      <a:cubicBezTo>
                        <a:pt x="0" y="443"/>
                        <a:pt x="432" y="0"/>
                        <a:pt x="975" y="0"/>
                      </a:cubicBezTo>
                    </a:path>
                  </a:pathLst>
                </a:custGeom>
                <a:gradFill>
                  <a:gsLst>
                    <a:gs pos="94000">
                      <a:schemeClr val="accent5">
                        <a:lumMod val="20000"/>
                        <a:lumOff val="80000"/>
                      </a:schemeClr>
                    </a:gs>
                    <a:gs pos="61000">
                      <a:schemeClr val="bg1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  <a:effectLst/>
              </p:spPr>
              <p:txBody>
                <a:bodyPr wrap="none">
                  <a:normAutofit/>
                </a:bodyPr>
                <a:lstStyle/>
                <a:p>
                  <a:pPr defTabSz="914355">
                    <a:defRPr/>
                  </a:pPr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75" name="TextBox 74"/>
            <p:cNvSpPr txBox="1"/>
            <p:nvPr/>
          </p:nvSpPr>
          <p:spPr>
            <a:xfrm>
              <a:off x="611140" y="4951120"/>
              <a:ext cx="1016441" cy="1016225"/>
            </a:xfrm>
            <a:prstGeom prst="rect">
              <a:avLst/>
            </a:prstGeom>
            <a:noFill/>
          </p:spPr>
          <p:txBody>
            <a:bodyPr lIns="91440" tIns="91440" anchor="ctr">
              <a:normAutofit fontScale="40000" lnSpcReduction="20000"/>
            </a:bodyPr>
            <a:lstStyle/>
            <a:p>
              <a:pPr algn="ctr" defTabSz="914355">
                <a:defRPr/>
              </a:pPr>
              <a:r>
                <a:rPr lang="en-US" sz="3300" b="1" dirty="0">
                  <a:solidFill>
                    <a:srgbClr val="EEEFF7">
                      <a:lumMod val="50000"/>
                    </a:srgbClr>
                  </a:solidFill>
                  <a:latin typeface="Calibri"/>
                </a:rPr>
                <a:t>AIS 148</a:t>
              </a: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06" y="714375"/>
            <a:ext cx="2586038" cy="32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3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6745" y="499730"/>
            <a:ext cx="8763000" cy="4572000"/>
            <a:chOff x="109870" y="499730"/>
            <a:chExt cx="8763000" cy="4572000"/>
          </a:xfrm>
        </p:grpSpPr>
        <p:sp>
          <p:nvSpPr>
            <p:cNvPr id="5" name="Freeform 4"/>
            <p:cNvSpPr/>
            <p:nvPr/>
          </p:nvSpPr>
          <p:spPr>
            <a:xfrm>
              <a:off x="109870" y="499730"/>
              <a:ext cx="8763000" cy="4572000"/>
            </a:xfrm>
            <a:custGeom>
              <a:avLst/>
              <a:gdLst>
                <a:gd name="connsiteX0" fmla="*/ 0 w 8763000"/>
                <a:gd name="connsiteY0" fmla="*/ 388620 h 4572000"/>
                <a:gd name="connsiteX1" fmla="*/ 388620 w 8763000"/>
                <a:gd name="connsiteY1" fmla="*/ 0 h 4572000"/>
                <a:gd name="connsiteX2" fmla="*/ 8374380 w 8763000"/>
                <a:gd name="connsiteY2" fmla="*/ 0 h 4572000"/>
                <a:gd name="connsiteX3" fmla="*/ 8763000 w 8763000"/>
                <a:gd name="connsiteY3" fmla="*/ 388620 h 4572000"/>
                <a:gd name="connsiteX4" fmla="*/ 8763000 w 8763000"/>
                <a:gd name="connsiteY4" fmla="*/ 4183380 h 4572000"/>
                <a:gd name="connsiteX5" fmla="*/ 8374380 w 8763000"/>
                <a:gd name="connsiteY5" fmla="*/ 4572000 h 4572000"/>
                <a:gd name="connsiteX6" fmla="*/ 388620 w 8763000"/>
                <a:gd name="connsiteY6" fmla="*/ 4572000 h 4572000"/>
                <a:gd name="connsiteX7" fmla="*/ 0 w 8763000"/>
                <a:gd name="connsiteY7" fmla="*/ 4183380 h 4572000"/>
                <a:gd name="connsiteX8" fmla="*/ 0 w 8763000"/>
                <a:gd name="connsiteY8" fmla="*/ 38862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3000" h="4572000">
                  <a:moveTo>
                    <a:pt x="0" y="388620"/>
                  </a:moveTo>
                  <a:cubicBezTo>
                    <a:pt x="0" y="173991"/>
                    <a:pt x="173991" y="0"/>
                    <a:pt x="388620" y="0"/>
                  </a:cubicBezTo>
                  <a:lnTo>
                    <a:pt x="8374380" y="0"/>
                  </a:lnTo>
                  <a:cubicBezTo>
                    <a:pt x="8589009" y="0"/>
                    <a:pt x="8763000" y="173991"/>
                    <a:pt x="8763000" y="388620"/>
                  </a:cubicBezTo>
                  <a:lnTo>
                    <a:pt x="8763000" y="4183380"/>
                  </a:lnTo>
                  <a:cubicBezTo>
                    <a:pt x="8763000" y="4398009"/>
                    <a:pt x="8589009" y="4572000"/>
                    <a:pt x="8374380" y="4572000"/>
                  </a:cubicBezTo>
                  <a:lnTo>
                    <a:pt x="388620" y="4572000"/>
                  </a:lnTo>
                  <a:cubicBezTo>
                    <a:pt x="173991" y="4572000"/>
                    <a:pt x="0" y="4398009"/>
                    <a:pt x="0" y="4183380"/>
                  </a:cubicBezTo>
                  <a:lnTo>
                    <a:pt x="0" y="3886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263" tIns="205263" rIns="205263" bIns="3662203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rgbClr val="FFFF00"/>
                  </a:solidFill>
                </a:rPr>
                <a:t>Government of India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01808" y="1217085"/>
              <a:ext cx="2212074" cy="748800"/>
            </a:xfrm>
            <a:custGeom>
              <a:avLst/>
              <a:gdLst>
                <a:gd name="connsiteX0" fmla="*/ 0 w 2212074"/>
                <a:gd name="connsiteY0" fmla="*/ 78624 h 748800"/>
                <a:gd name="connsiteX1" fmla="*/ 78624 w 2212074"/>
                <a:gd name="connsiteY1" fmla="*/ 0 h 748800"/>
                <a:gd name="connsiteX2" fmla="*/ 2133450 w 2212074"/>
                <a:gd name="connsiteY2" fmla="*/ 0 h 748800"/>
                <a:gd name="connsiteX3" fmla="*/ 2212074 w 2212074"/>
                <a:gd name="connsiteY3" fmla="*/ 78624 h 748800"/>
                <a:gd name="connsiteX4" fmla="*/ 2212074 w 2212074"/>
                <a:gd name="connsiteY4" fmla="*/ 670176 h 748800"/>
                <a:gd name="connsiteX5" fmla="*/ 2133450 w 2212074"/>
                <a:gd name="connsiteY5" fmla="*/ 748800 h 748800"/>
                <a:gd name="connsiteX6" fmla="*/ 78624 w 2212074"/>
                <a:gd name="connsiteY6" fmla="*/ 748800 h 748800"/>
                <a:gd name="connsiteX7" fmla="*/ 0 w 2212074"/>
                <a:gd name="connsiteY7" fmla="*/ 670176 h 748800"/>
                <a:gd name="connsiteX8" fmla="*/ 0 w 2212074"/>
                <a:gd name="connsiteY8" fmla="*/ 78624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2074" h="748800">
                  <a:moveTo>
                    <a:pt x="0" y="78624"/>
                  </a:moveTo>
                  <a:cubicBezTo>
                    <a:pt x="0" y="35201"/>
                    <a:pt x="35201" y="0"/>
                    <a:pt x="78624" y="0"/>
                  </a:cubicBezTo>
                  <a:lnTo>
                    <a:pt x="2133450" y="0"/>
                  </a:lnTo>
                  <a:cubicBezTo>
                    <a:pt x="2176873" y="0"/>
                    <a:pt x="2212074" y="35201"/>
                    <a:pt x="2212074" y="78624"/>
                  </a:cubicBezTo>
                  <a:lnTo>
                    <a:pt x="2212074" y="670176"/>
                  </a:lnTo>
                  <a:cubicBezTo>
                    <a:pt x="2212074" y="713599"/>
                    <a:pt x="2176873" y="748800"/>
                    <a:pt x="2133450" y="748800"/>
                  </a:cubicBezTo>
                  <a:lnTo>
                    <a:pt x="78624" y="748800"/>
                  </a:lnTo>
                  <a:cubicBezTo>
                    <a:pt x="35201" y="748800"/>
                    <a:pt x="0" y="713599"/>
                    <a:pt x="0" y="670176"/>
                  </a:cubicBezTo>
                  <a:lnTo>
                    <a:pt x="0" y="7862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988" tIns="83988" rIns="83988" bIns="83988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/>
                <a:t>MORTH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100" b="1" kern="1200" dirty="0"/>
                <a:t>Ministry of Road Transport &amp; Highways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91134" y="2095645"/>
              <a:ext cx="2217884" cy="597776"/>
            </a:xfrm>
            <a:custGeom>
              <a:avLst/>
              <a:gdLst>
                <a:gd name="connsiteX0" fmla="*/ 0 w 2217884"/>
                <a:gd name="connsiteY0" fmla="*/ 62766 h 597776"/>
                <a:gd name="connsiteX1" fmla="*/ 62766 w 2217884"/>
                <a:gd name="connsiteY1" fmla="*/ 0 h 597776"/>
                <a:gd name="connsiteX2" fmla="*/ 2155118 w 2217884"/>
                <a:gd name="connsiteY2" fmla="*/ 0 h 597776"/>
                <a:gd name="connsiteX3" fmla="*/ 2217884 w 2217884"/>
                <a:gd name="connsiteY3" fmla="*/ 62766 h 597776"/>
                <a:gd name="connsiteX4" fmla="*/ 2217884 w 2217884"/>
                <a:gd name="connsiteY4" fmla="*/ 535010 h 597776"/>
                <a:gd name="connsiteX5" fmla="*/ 2155118 w 2217884"/>
                <a:gd name="connsiteY5" fmla="*/ 597776 h 597776"/>
                <a:gd name="connsiteX6" fmla="*/ 62766 w 2217884"/>
                <a:gd name="connsiteY6" fmla="*/ 597776 h 597776"/>
                <a:gd name="connsiteX7" fmla="*/ 0 w 2217884"/>
                <a:gd name="connsiteY7" fmla="*/ 535010 h 597776"/>
                <a:gd name="connsiteX8" fmla="*/ 0 w 2217884"/>
                <a:gd name="connsiteY8" fmla="*/ 62766 h 59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7884" h="597776">
                  <a:moveTo>
                    <a:pt x="0" y="62766"/>
                  </a:moveTo>
                  <a:cubicBezTo>
                    <a:pt x="0" y="28101"/>
                    <a:pt x="28101" y="0"/>
                    <a:pt x="62766" y="0"/>
                  </a:cubicBezTo>
                  <a:lnTo>
                    <a:pt x="2155118" y="0"/>
                  </a:lnTo>
                  <a:cubicBezTo>
                    <a:pt x="2189783" y="0"/>
                    <a:pt x="2217884" y="28101"/>
                    <a:pt x="2217884" y="62766"/>
                  </a:cubicBezTo>
                  <a:lnTo>
                    <a:pt x="2217884" y="535010"/>
                  </a:lnTo>
                  <a:cubicBezTo>
                    <a:pt x="2217884" y="569675"/>
                    <a:pt x="2189783" y="597776"/>
                    <a:pt x="2155118" y="597776"/>
                  </a:cubicBezTo>
                  <a:lnTo>
                    <a:pt x="62766" y="597776"/>
                  </a:lnTo>
                  <a:cubicBezTo>
                    <a:pt x="28101" y="597776"/>
                    <a:pt x="0" y="569675"/>
                    <a:pt x="0" y="535010"/>
                  </a:cubicBezTo>
                  <a:lnTo>
                    <a:pt x="0" y="6276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344" tIns="79344" rIns="79344" bIns="79344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/>
                <a:t>MOHI    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100" b="1" kern="1200" dirty="0"/>
                <a:t>Ministry of Heavy Industries &amp; Public Enterprises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91134" y="2783498"/>
              <a:ext cx="2217884" cy="520997"/>
            </a:xfrm>
            <a:custGeom>
              <a:avLst/>
              <a:gdLst>
                <a:gd name="connsiteX0" fmla="*/ 0 w 2217884"/>
                <a:gd name="connsiteY0" fmla="*/ 54705 h 520997"/>
                <a:gd name="connsiteX1" fmla="*/ 54705 w 2217884"/>
                <a:gd name="connsiteY1" fmla="*/ 0 h 520997"/>
                <a:gd name="connsiteX2" fmla="*/ 2163179 w 2217884"/>
                <a:gd name="connsiteY2" fmla="*/ 0 h 520997"/>
                <a:gd name="connsiteX3" fmla="*/ 2217884 w 2217884"/>
                <a:gd name="connsiteY3" fmla="*/ 54705 h 520997"/>
                <a:gd name="connsiteX4" fmla="*/ 2217884 w 2217884"/>
                <a:gd name="connsiteY4" fmla="*/ 466292 h 520997"/>
                <a:gd name="connsiteX5" fmla="*/ 2163179 w 2217884"/>
                <a:gd name="connsiteY5" fmla="*/ 520997 h 520997"/>
                <a:gd name="connsiteX6" fmla="*/ 54705 w 2217884"/>
                <a:gd name="connsiteY6" fmla="*/ 520997 h 520997"/>
                <a:gd name="connsiteX7" fmla="*/ 0 w 2217884"/>
                <a:gd name="connsiteY7" fmla="*/ 466292 h 520997"/>
                <a:gd name="connsiteX8" fmla="*/ 0 w 2217884"/>
                <a:gd name="connsiteY8" fmla="*/ 54705 h 52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7884" h="520997">
                  <a:moveTo>
                    <a:pt x="0" y="54705"/>
                  </a:moveTo>
                  <a:cubicBezTo>
                    <a:pt x="0" y="24492"/>
                    <a:pt x="24492" y="0"/>
                    <a:pt x="54705" y="0"/>
                  </a:cubicBezTo>
                  <a:lnTo>
                    <a:pt x="2163179" y="0"/>
                  </a:lnTo>
                  <a:cubicBezTo>
                    <a:pt x="2193392" y="0"/>
                    <a:pt x="2217884" y="24492"/>
                    <a:pt x="2217884" y="54705"/>
                  </a:cubicBezTo>
                  <a:lnTo>
                    <a:pt x="2217884" y="466292"/>
                  </a:lnTo>
                  <a:cubicBezTo>
                    <a:pt x="2217884" y="496505"/>
                    <a:pt x="2193392" y="520997"/>
                    <a:pt x="2163179" y="520997"/>
                  </a:cubicBezTo>
                  <a:lnTo>
                    <a:pt x="54705" y="520997"/>
                  </a:lnTo>
                  <a:cubicBezTo>
                    <a:pt x="24492" y="520997"/>
                    <a:pt x="0" y="496505"/>
                    <a:pt x="0" y="466292"/>
                  </a:cubicBezTo>
                  <a:lnTo>
                    <a:pt x="0" y="547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982" tIns="76982" rIns="76982" bIns="76982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/>
                <a:t>MOEF       </a:t>
              </a:r>
              <a:r>
                <a:rPr lang="en-US" sz="1100" b="1" kern="1200" dirty="0"/>
                <a:t>     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100" b="1" kern="1200" dirty="0"/>
                <a:t>Ministry of Environment &amp; Forests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42510" y="3415855"/>
              <a:ext cx="2124834" cy="465576"/>
            </a:xfrm>
            <a:custGeom>
              <a:avLst/>
              <a:gdLst>
                <a:gd name="connsiteX0" fmla="*/ 0 w 2124834"/>
                <a:gd name="connsiteY0" fmla="*/ 48885 h 465576"/>
                <a:gd name="connsiteX1" fmla="*/ 48885 w 2124834"/>
                <a:gd name="connsiteY1" fmla="*/ 0 h 465576"/>
                <a:gd name="connsiteX2" fmla="*/ 2075949 w 2124834"/>
                <a:gd name="connsiteY2" fmla="*/ 0 h 465576"/>
                <a:gd name="connsiteX3" fmla="*/ 2124834 w 2124834"/>
                <a:gd name="connsiteY3" fmla="*/ 48885 h 465576"/>
                <a:gd name="connsiteX4" fmla="*/ 2124834 w 2124834"/>
                <a:gd name="connsiteY4" fmla="*/ 416691 h 465576"/>
                <a:gd name="connsiteX5" fmla="*/ 2075949 w 2124834"/>
                <a:gd name="connsiteY5" fmla="*/ 465576 h 465576"/>
                <a:gd name="connsiteX6" fmla="*/ 48885 w 2124834"/>
                <a:gd name="connsiteY6" fmla="*/ 465576 h 465576"/>
                <a:gd name="connsiteX7" fmla="*/ 0 w 2124834"/>
                <a:gd name="connsiteY7" fmla="*/ 416691 h 465576"/>
                <a:gd name="connsiteX8" fmla="*/ 0 w 2124834"/>
                <a:gd name="connsiteY8" fmla="*/ 48885 h 4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4834" h="465576">
                  <a:moveTo>
                    <a:pt x="0" y="48885"/>
                  </a:moveTo>
                  <a:cubicBezTo>
                    <a:pt x="0" y="21887"/>
                    <a:pt x="21887" y="0"/>
                    <a:pt x="48885" y="0"/>
                  </a:cubicBezTo>
                  <a:lnTo>
                    <a:pt x="2075949" y="0"/>
                  </a:lnTo>
                  <a:cubicBezTo>
                    <a:pt x="2102947" y="0"/>
                    <a:pt x="2124834" y="21887"/>
                    <a:pt x="2124834" y="48885"/>
                  </a:cubicBezTo>
                  <a:lnTo>
                    <a:pt x="2124834" y="416691"/>
                  </a:lnTo>
                  <a:cubicBezTo>
                    <a:pt x="2124834" y="443689"/>
                    <a:pt x="2102947" y="465576"/>
                    <a:pt x="2075949" y="465576"/>
                  </a:cubicBezTo>
                  <a:lnTo>
                    <a:pt x="48885" y="465576"/>
                  </a:lnTo>
                  <a:cubicBezTo>
                    <a:pt x="21887" y="465576"/>
                    <a:pt x="0" y="443689"/>
                    <a:pt x="0" y="416691"/>
                  </a:cubicBezTo>
                  <a:lnTo>
                    <a:pt x="0" y="4888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038" tIns="60038" rIns="60038" bIns="6003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/>
                <a:t>Ministry of  Consumer Affairs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42523" y="3943330"/>
              <a:ext cx="2124834" cy="452579"/>
            </a:xfrm>
            <a:custGeom>
              <a:avLst/>
              <a:gdLst>
                <a:gd name="connsiteX0" fmla="*/ 0 w 2124834"/>
                <a:gd name="connsiteY0" fmla="*/ 47521 h 452579"/>
                <a:gd name="connsiteX1" fmla="*/ 47521 w 2124834"/>
                <a:gd name="connsiteY1" fmla="*/ 0 h 452579"/>
                <a:gd name="connsiteX2" fmla="*/ 2077313 w 2124834"/>
                <a:gd name="connsiteY2" fmla="*/ 0 h 452579"/>
                <a:gd name="connsiteX3" fmla="*/ 2124834 w 2124834"/>
                <a:gd name="connsiteY3" fmla="*/ 47521 h 452579"/>
                <a:gd name="connsiteX4" fmla="*/ 2124834 w 2124834"/>
                <a:gd name="connsiteY4" fmla="*/ 405058 h 452579"/>
                <a:gd name="connsiteX5" fmla="*/ 2077313 w 2124834"/>
                <a:gd name="connsiteY5" fmla="*/ 452579 h 452579"/>
                <a:gd name="connsiteX6" fmla="*/ 47521 w 2124834"/>
                <a:gd name="connsiteY6" fmla="*/ 452579 h 452579"/>
                <a:gd name="connsiteX7" fmla="*/ 0 w 2124834"/>
                <a:gd name="connsiteY7" fmla="*/ 405058 h 452579"/>
                <a:gd name="connsiteX8" fmla="*/ 0 w 2124834"/>
                <a:gd name="connsiteY8" fmla="*/ 47521 h 45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4834" h="452579">
                  <a:moveTo>
                    <a:pt x="0" y="47521"/>
                  </a:moveTo>
                  <a:cubicBezTo>
                    <a:pt x="0" y="21276"/>
                    <a:pt x="21276" y="0"/>
                    <a:pt x="47521" y="0"/>
                  </a:cubicBezTo>
                  <a:lnTo>
                    <a:pt x="2077313" y="0"/>
                  </a:lnTo>
                  <a:cubicBezTo>
                    <a:pt x="2103558" y="0"/>
                    <a:pt x="2124834" y="21276"/>
                    <a:pt x="2124834" y="47521"/>
                  </a:cubicBezTo>
                  <a:lnTo>
                    <a:pt x="2124834" y="405058"/>
                  </a:lnTo>
                  <a:cubicBezTo>
                    <a:pt x="2124834" y="431303"/>
                    <a:pt x="2103558" y="452579"/>
                    <a:pt x="2077313" y="452579"/>
                  </a:cubicBezTo>
                  <a:lnTo>
                    <a:pt x="47521" y="452579"/>
                  </a:lnTo>
                  <a:cubicBezTo>
                    <a:pt x="21276" y="452579"/>
                    <a:pt x="0" y="431303"/>
                    <a:pt x="0" y="405058"/>
                  </a:cubicBezTo>
                  <a:lnTo>
                    <a:pt x="0" y="4752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878" tIns="74878" rIns="74878" bIns="74878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/>
                <a:t>DGFT           </a:t>
              </a:r>
              <a:r>
                <a:rPr lang="en-US" sz="1100" b="1" kern="1200" dirty="0"/>
                <a:t>   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b="1" kern="1200" dirty="0"/>
                <a:t>Director General Foreign Trade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2510" y="4455062"/>
              <a:ext cx="2089922" cy="352244"/>
            </a:xfrm>
            <a:custGeom>
              <a:avLst/>
              <a:gdLst>
                <a:gd name="connsiteX0" fmla="*/ 0 w 2089922"/>
                <a:gd name="connsiteY0" fmla="*/ 36986 h 352244"/>
                <a:gd name="connsiteX1" fmla="*/ 36986 w 2089922"/>
                <a:gd name="connsiteY1" fmla="*/ 0 h 352244"/>
                <a:gd name="connsiteX2" fmla="*/ 2052936 w 2089922"/>
                <a:gd name="connsiteY2" fmla="*/ 0 h 352244"/>
                <a:gd name="connsiteX3" fmla="*/ 2089922 w 2089922"/>
                <a:gd name="connsiteY3" fmla="*/ 36986 h 352244"/>
                <a:gd name="connsiteX4" fmla="*/ 2089922 w 2089922"/>
                <a:gd name="connsiteY4" fmla="*/ 315258 h 352244"/>
                <a:gd name="connsiteX5" fmla="*/ 2052936 w 2089922"/>
                <a:gd name="connsiteY5" fmla="*/ 352244 h 352244"/>
                <a:gd name="connsiteX6" fmla="*/ 36986 w 2089922"/>
                <a:gd name="connsiteY6" fmla="*/ 352244 h 352244"/>
                <a:gd name="connsiteX7" fmla="*/ 0 w 2089922"/>
                <a:gd name="connsiteY7" fmla="*/ 315258 h 352244"/>
                <a:gd name="connsiteX8" fmla="*/ 0 w 2089922"/>
                <a:gd name="connsiteY8" fmla="*/ 36986 h 3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922" h="352244">
                  <a:moveTo>
                    <a:pt x="0" y="36986"/>
                  </a:moveTo>
                  <a:cubicBezTo>
                    <a:pt x="0" y="16559"/>
                    <a:pt x="16559" y="0"/>
                    <a:pt x="36986" y="0"/>
                  </a:cubicBezTo>
                  <a:lnTo>
                    <a:pt x="2052936" y="0"/>
                  </a:lnTo>
                  <a:cubicBezTo>
                    <a:pt x="2073363" y="0"/>
                    <a:pt x="2089922" y="16559"/>
                    <a:pt x="2089922" y="36986"/>
                  </a:cubicBezTo>
                  <a:lnTo>
                    <a:pt x="2089922" y="315258"/>
                  </a:lnTo>
                  <a:cubicBezTo>
                    <a:pt x="2089922" y="335685"/>
                    <a:pt x="2073363" y="352244"/>
                    <a:pt x="2052936" y="352244"/>
                  </a:cubicBezTo>
                  <a:lnTo>
                    <a:pt x="36986" y="352244"/>
                  </a:lnTo>
                  <a:cubicBezTo>
                    <a:pt x="16559" y="352244"/>
                    <a:pt x="0" y="335685"/>
                    <a:pt x="0" y="315258"/>
                  </a:cubicBezTo>
                  <a:lnTo>
                    <a:pt x="0" y="369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553" tIns="56553" rIns="56553" bIns="5655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/>
                <a:t>State Ministries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80654" y="1589560"/>
              <a:ext cx="5988658" cy="3429004"/>
            </a:xfrm>
            <a:custGeom>
              <a:avLst/>
              <a:gdLst>
                <a:gd name="connsiteX0" fmla="*/ 0 w 5988658"/>
                <a:gd name="connsiteY0" fmla="*/ 360045 h 3429004"/>
                <a:gd name="connsiteX1" fmla="*/ 360045 w 5988658"/>
                <a:gd name="connsiteY1" fmla="*/ 0 h 3429004"/>
                <a:gd name="connsiteX2" fmla="*/ 5628613 w 5988658"/>
                <a:gd name="connsiteY2" fmla="*/ 0 h 3429004"/>
                <a:gd name="connsiteX3" fmla="*/ 5988658 w 5988658"/>
                <a:gd name="connsiteY3" fmla="*/ 360045 h 3429004"/>
                <a:gd name="connsiteX4" fmla="*/ 5988658 w 5988658"/>
                <a:gd name="connsiteY4" fmla="*/ 3068959 h 3429004"/>
                <a:gd name="connsiteX5" fmla="*/ 5628613 w 5988658"/>
                <a:gd name="connsiteY5" fmla="*/ 3429004 h 3429004"/>
                <a:gd name="connsiteX6" fmla="*/ 360045 w 5988658"/>
                <a:gd name="connsiteY6" fmla="*/ 3429004 h 3429004"/>
                <a:gd name="connsiteX7" fmla="*/ 0 w 5988658"/>
                <a:gd name="connsiteY7" fmla="*/ 3068959 h 3429004"/>
                <a:gd name="connsiteX8" fmla="*/ 0 w 5988658"/>
                <a:gd name="connsiteY8" fmla="*/ 360045 h 34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8658" h="3429004">
                  <a:moveTo>
                    <a:pt x="0" y="360045"/>
                  </a:moveTo>
                  <a:cubicBezTo>
                    <a:pt x="0" y="161198"/>
                    <a:pt x="161198" y="0"/>
                    <a:pt x="360045" y="0"/>
                  </a:cubicBezTo>
                  <a:lnTo>
                    <a:pt x="5628613" y="0"/>
                  </a:lnTo>
                  <a:cubicBezTo>
                    <a:pt x="5827460" y="0"/>
                    <a:pt x="5988658" y="161198"/>
                    <a:pt x="5988658" y="360045"/>
                  </a:cubicBezTo>
                  <a:lnTo>
                    <a:pt x="5988658" y="3068959"/>
                  </a:lnTo>
                  <a:cubicBezTo>
                    <a:pt x="5988658" y="3267806"/>
                    <a:pt x="5827460" y="3429004"/>
                    <a:pt x="5628613" y="3429004"/>
                  </a:cubicBezTo>
                  <a:lnTo>
                    <a:pt x="360045" y="3429004"/>
                  </a:lnTo>
                  <a:cubicBezTo>
                    <a:pt x="161198" y="3429004"/>
                    <a:pt x="0" y="3267806"/>
                    <a:pt x="0" y="3068959"/>
                  </a:cubicBezTo>
                  <a:lnTo>
                    <a:pt x="0" y="36004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94" tIns="196894" rIns="196894" bIns="2137708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rgbClr val="FFFF00"/>
                  </a:solidFill>
                </a:rPr>
                <a:t>Standardization</a:t>
              </a:r>
              <a:endParaRPr lang="en-US" sz="2800" b="1" kern="1200" dirty="0">
                <a:solidFill>
                  <a:srgbClr val="FFFF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819456" y="2460703"/>
              <a:ext cx="1668451" cy="601309"/>
            </a:xfrm>
            <a:custGeom>
              <a:avLst/>
              <a:gdLst>
                <a:gd name="connsiteX0" fmla="*/ 0 w 1668451"/>
                <a:gd name="connsiteY0" fmla="*/ 38723 h 368787"/>
                <a:gd name="connsiteX1" fmla="*/ 38723 w 1668451"/>
                <a:gd name="connsiteY1" fmla="*/ 0 h 368787"/>
                <a:gd name="connsiteX2" fmla="*/ 1629728 w 1668451"/>
                <a:gd name="connsiteY2" fmla="*/ 0 h 368787"/>
                <a:gd name="connsiteX3" fmla="*/ 1668451 w 1668451"/>
                <a:gd name="connsiteY3" fmla="*/ 38723 h 368787"/>
                <a:gd name="connsiteX4" fmla="*/ 1668451 w 1668451"/>
                <a:gd name="connsiteY4" fmla="*/ 330064 h 368787"/>
                <a:gd name="connsiteX5" fmla="*/ 1629728 w 1668451"/>
                <a:gd name="connsiteY5" fmla="*/ 368787 h 368787"/>
                <a:gd name="connsiteX6" fmla="*/ 38723 w 1668451"/>
                <a:gd name="connsiteY6" fmla="*/ 368787 h 368787"/>
                <a:gd name="connsiteX7" fmla="*/ 0 w 1668451"/>
                <a:gd name="connsiteY7" fmla="*/ 330064 h 368787"/>
                <a:gd name="connsiteX8" fmla="*/ 0 w 1668451"/>
                <a:gd name="connsiteY8" fmla="*/ 38723 h 3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451" h="368787">
                  <a:moveTo>
                    <a:pt x="0" y="38723"/>
                  </a:moveTo>
                  <a:cubicBezTo>
                    <a:pt x="0" y="17337"/>
                    <a:pt x="17337" y="0"/>
                    <a:pt x="38723" y="0"/>
                  </a:cubicBezTo>
                  <a:lnTo>
                    <a:pt x="1629728" y="0"/>
                  </a:lnTo>
                  <a:cubicBezTo>
                    <a:pt x="1651114" y="0"/>
                    <a:pt x="1668451" y="17337"/>
                    <a:pt x="1668451" y="38723"/>
                  </a:cubicBezTo>
                  <a:lnTo>
                    <a:pt x="1668451" y="330064"/>
                  </a:lnTo>
                  <a:cubicBezTo>
                    <a:pt x="1668451" y="351450"/>
                    <a:pt x="1651114" y="368787"/>
                    <a:pt x="1629728" y="368787"/>
                  </a:cubicBezTo>
                  <a:lnTo>
                    <a:pt x="38723" y="368787"/>
                  </a:lnTo>
                  <a:cubicBezTo>
                    <a:pt x="17337" y="368787"/>
                    <a:pt x="0" y="351450"/>
                    <a:pt x="0" y="330064"/>
                  </a:cubicBezTo>
                  <a:lnTo>
                    <a:pt x="0" y="3872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061" tIns="57061" rIns="57061" bIns="57061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b="1" kern="1200" dirty="0"/>
                <a:t>CMVR-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b="1" kern="1200" dirty="0"/>
                <a:t>Technical Standing Committee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19401" y="3139114"/>
              <a:ext cx="1647439" cy="585005"/>
            </a:xfrm>
            <a:custGeom>
              <a:avLst/>
              <a:gdLst>
                <a:gd name="connsiteX0" fmla="*/ 0 w 1647439"/>
                <a:gd name="connsiteY0" fmla="*/ 61426 h 585005"/>
                <a:gd name="connsiteX1" fmla="*/ 61426 w 1647439"/>
                <a:gd name="connsiteY1" fmla="*/ 0 h 585005"/>
                <a:gd name="connsiteX2" fmla="*/ 1586013 w 1647439"/>
                <a:gd name="connsiteY2" fmla="*/ 0 h 585005"/>
                <a:gd name="connsiteX3" fmla="*/ 1647439 w 1647439"/>
                <a:gd name="connsiteY3" fmla="*/ 61426 h 585005"/>
                <a:gd name="connsiteX4" fmla="*/ 1647439 w 1647439"/>
                <a:gd name="connsiteY4" fmla="*/ 523579 h 585005"/>
                <a:gd name="connsiteX5" fmla="*/ 1586013 w 1647439"/>
                <a:gd name="connsiteY5" fmla="*/ 585005 h 585005"/>
                <a:gd name="connsiteX6" fmla="*/ 61426 w 1647439"/>
                <a:gd name="connsiteY6" fmla="*/ 585005 h 585005"/>
                <a:gd name="connsiteX7" fmla="*/ 0 w 1647439"/>
                <a:gd name="connsiteY7" fmla="*/ 523579 h 585005"/>
                <a:gd name="connsiteX8" fmla="*/ 0 w 1647439"/>
                <a:gd name="connsiteY8" fmla="*/ 61426 h 58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7439" h="585005">
                  <a:moveTo>
                    <a:pt x="0" y="61426"/>
                  </a:moveTo>
                  <a:cubicBezTo>
                    <a:pt x="0" y="27501"/>
                    <a:pt x="27501" y="0"/>
                    <a:pt x="61426" y="0"/>
                  </a:cubicBezTo>
                  <a:lnTo>
                    <a:pt x="1586013" y="0"/>
                  </a:lnTo>
                  <a:cubicBezTo>
                    <a:pt x="1619938" y="0"/>
                    <a:pt x="1647439" y="27501"/>
                    <a:pt x="1647439" y="61426"/>
                  </a:cubicBezTo>
                  <a:lnTo>
                    <a:pt x="1647439" y="523579"/>
                  </a:lnTo>
                  <a:cubicBezTo>
                    <a:pt x="1647439" y="557504"/>
                    <a:pt x="1619938" y="585005"/>
                    <a:pt x="1586013" y="585005"/>
                  </a:cubicBezTo>
                  <a:lnTo>
                    <a:pt x="61426" y="585005"/>
                  </a:lnTo>
                  <a:cubicBezTo>
                    <a:pt x="27501" y="585005"/>
                    <a:pt x="0" y="557504"/>
                    <a:pt x="0" y="523579"/>
                  </a:cubicBezTo>
                  <a:lnTo>
                    <a:pt x="0" y="6142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711" tIns="63711" rIns="63711" bIns="63711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b="1" kern="1200" dirty="0"/>
                <a:t>Automotive Industry Standards Committee-AISC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19401" y="3758956"/>
              <a:ext cx="1668506" cy="583787"/>
            </a:xfrm>
            <a:custGeom>
              <a:avLst/>
              <a:gdLst>
                <a:gd name="connsiteX0" fmla="*/ 0 w 1668506"/>
                <a:gd name="connsiteY0" fmla="*/ 54443 h 518502"/>
                <a:gd name="connsiteX1" fmla="*/ 54443 w 1668506"/>
                <a:gd name="connsiteY1" fmla="*/ 0 h 518502"/>
                <a:gd name="connsiteX2" fmla="*/ 1614063 w 1668506"/>
                <a:gd name="connsiteY2" fmla="*/ 0 h 518502"/>
                <a:gd name="connsiteX3" fmla="*/ 1668506 w 1668506"/>
                <a:gd name="connsiteY3" fmla="*/ 54443 h 518502"/>
                <a:gd name="connsiteX4" fmla="*/ 1668506 w 1668506"/>
                <a:gd name="connsiteY4" fmla="*/ 464059 h 518502"/>
                <a:gd name="connsiteX5" fmla="*/ 1614063 w 1668506"/>
                <a:gd name="connsiteY5" fmla="*/ 518502 h 518502"/>
                <a:gd name="connsiteX6" fmla="*/ 54443 w 1668506"/>
                <a:gd name="connsiteY6" fmla="*/ 518502 h 518502"/>
                <a:gd name="connsiteX7" fmla="*/ 0 w 1668506"/>
                <a:gd name="connsiteY7" fmla="*/ 464059 h 518502"/>
                <a:gd name="connsiteX8" fmla="*/ 0 w 1668506"/>
                <a:gd name="connsiteY8" fmla="*/ 54443 h 51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506" h="518502">
                  <a:moveTo>
                    <a:pt x="0" y="54443"/>
                  </a:moveTo>
                  <a:cubicBezTo>
                    <a:pt x="0" y="24375"/>
                    <a:pt x="24375" y="0"/>
                    <a:pt x="54443" y="0"/>
                  </a:cubicBezTo>
                  <a:lnTo>
                    <a:pt x="1614063" y="0"/>
                  </a:lnTo>
                  <a:cubicBezTo>
                    <a:pt x="1644131" y="0"/>
                    <a:pt x="1668506" y="24375"/>
                    <a:pt x="1668506" y="54443"/>
                  </a:cubicBezTo>
                  <a:lnTo>
                    <a:pt x="1668506" y="464059"/>
                  </a:lnTo>
                  <a:cubicBezTo>
                    <a:pt x="1668506" y="494127"/>
                    <a:pt x="1644131" y="518502"/>
                    <a:pt x="1614063" y="518502"/>
                  </a:cubicBezTo>
                  <a:lnTo>
                    <a:pt x="54443" y="518502"/>
                  </a:lnTo>
                  <a:cubicBezTo>
                    <a:pt x="24375" y="518502"/>
                    <a:pt x="0" y="494127"/>
                    <a:pt x="0" y="464059"/>
                  </a:cubicBezTo>
                  <a:lnTo>
                    <a:pt x="0" y="5444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666" tIns="61666" rIns="61666" bIns="61666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b="1" kern="1200" dirty="0"/>
                <a:t>Standing Committee on Emission Legislation- SCOE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19401" y="4373922"/>
              <a:ext cx="1658808" cy="359682"/>
            </a:xfrm>
            <a:custGeom>
              <a:avLst/>
              <a:gdLst>
                <a:gd name="connsiteX0" fmla="*/ 0 w 1658808"/>
                <a:gd name="connsiteY0" fmla="*/ 37767 h 359682"/>
                <a:gd name="connsiteX1" fmla="*/ 37767 w 1658808"/>
                <a:gd name="connsiteY1" fmla="*/ 0 h 359682"/>
                <a:gd name="connsiteX2" fmla="*/ 1621041 w 1658808"/>
                <a:gd name="connsiteY2" fmla="*/ 0 h 359682"/>
                <a:gd name="connsiteX3" fmla="*/ 1658808 w 1658808"/>
                <a:gd name="connsiteY3" fmla="*/ 37767 h 359682"/>
                <a:gd name="connsiteX4" fmla="*/ 1658808 w 1658808"/>
                <a:gd name="connsiteY4" fmla="*/ 321915 h 359682"/>
                <a:gd name="connsiteX5" fmla="*/ 1621041 w 1658808"/>
                <a:gd name="connsiteY5" fmla="*/ 359682 h 359682"/>
                <a:gd name="connsiteX6" fmla="*/ 37767 w 1658808"/>
                <a:gd name="connsiteY6" fmla="*/ 359682 h 359682"/>
                <a:gd name="connsiteX7" fmla="*/ 0 w 1658808"/>
                <a:gd name="connsiteY7" fmla="*/ 321915 h 359682"/>
                <a:gd name="connsiteX8" fmla="*/ 0 w 1658808"/>
                <a:gd name="connsiteY8" fmla="*/ 37767 h 35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808" h="359682">
                  <a:moveTo>
                    <a:pt x="0" y="37767"/>
                  </a:moveTo>
                  <a:cubicBezTo>
                    <a:pt x="0" y="16909"/>
                    <a:pt x="16909" y="0"/>
                    <a:pt x="37767" y="0"/>
                  </a:cubicBezTo>
                  <a:lnTo>
                    <a:pt x="1621041" y="0"/>
                  </a:lnTo>
                  <a:cubicBezTo>
                    <a:pt x="1641899" y="0"/>
                    <a:pt x="1658808" y="16909"/>
                    <a:pt x="1658808" y="37767"/>
                  </a:cubicBezTo>
                  <a:lnTo>
                    <a:pt x="1658808" y="321915"/>
                  </a:lnTo>
                  <a:cubicBezTo>
                    <a:pt x="1658808" y="342773"/>
                    <a:pt x="1641899" y="359682"/>
                    <a:pt x="1621041" y="359682"/>
                  </a:cubicBezTo>
                  <a:lnTo>
                    <a:pt x="37767" y="359682"/>
                  </a:lnTo>
                  <a:cubicBezTo>
                    <a:pt x="16909" y="359682"/>
                    <a:pt x="0" y="342773"/>
                    <a:pt x="0" y="321915"/>
                  </a:cubicBezTo>
                  <a:lnTo>
                    <a:pt x="0" y="3776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781" tIns="56781" rIns="56781" bIns="56781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b="1" kern="1200" dirty="0"/>
                <a:t>Bureau of Indian Standards-BIS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72000" y="2555941"/>
              <a:ext cx="4038599" cy="2286000"/>
            </a:xfrm>
            <a:custGeom>
              <a:avLst/>
              <a:gdLst>
                <a:gd name="connsiteX0" fmla="*/ 0 w 3721182"/>
                <a:gd name="connsiteY0" fmla="*/ 240030 h 2286000"/>
                <a:gd name="connsiteX1" fmla="*/ 240030 w 3721182"/>
                <a:gd name="connsiteY1" fmla="*/ 0 h 2286000"/>
                <a:gd name="connsiteX2" fmla="*/ 3481152 w 3721182"/>
                <a:gd name="connsiteY2" fmla="*/ 0 h 2286000"/>
                <a:gd name="connsiteX3" fmla="*/ 3721182 w 3721182"/>
                <a:gd name="connsiteY3" fmla="*/ 240030 h 2286000"/>
                <a:gd name="connsiteX4" fmla="*/ 3721182 w 3721182"/>
                <a:gd name="connsiteY4" fmla="*/ 2045970 h 2286000"/>
                <a:gd name="connsiteX5" fmla="*/ 3481152 w 3721182"/>
                <a:gd name="connsiteY5" fmla="*/ 2286000 h 2286000"/>
                <a:gd name="connsiteX6" fmla="*/ 240030 w 3721182"/>
                <a:gd name="connsiteY6" fmla="*/ 2286000 h 2286000"/>
                <a:gd name="connsiteX7" fmla="*/ 0 w 3721182"/>
                <a:gd name="connsiteY7" fmla="*/ 2045970 h 2286000"/>
                <a:gd name="connsiteX8" fmla="*/ 0 w 3721182"/>
                <a:gd name="connsiteY8" fmla="*/ 24003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1182" h="2286000">
                  <a:moveTo>
                    <a:pt x="0" y="240030"/>
                  </a:moveTo>
                  <a:cubicBezTo>
                    <a:pt x="0" y="107465"/>
                    <a:pt x="107465" y="0"/>
                    <a:pt x="240030" y="0"/>
                  </a:cubicBezTo>
                  <a:lnTo>
                    <a:pt x="3481152" y="0"/>
                  </a:lnTo>
                  <a:cubicBezTo>
                    <a:pt x="3613717" y="0"/>
                    <a:pt x="3721182" y="107465"/>
                    <a:pt x="3721182" y="240030"/>
                  </a:cubicBezTo>
                  <a:lnTo>
                    <a:pt x="3721182" y="2045970"/>
                  </a:lnTo>
                  <a:cubicBezTo>
                    <a:pt x="3721182" y="2178535"/>
                    <a:pt x="3613717" y="2286000"/>
                    <a:pt x="3481152" y="2286000"/>
                  </a:cubicBezTo>
                  <a:lnTo>
                    <a:pt x="240030" y="2286000"/>
                  </a:lnTo>
                  <a:cubicBezTo>
                    <a:pt x="107465" y="2286000"/>
                    <a:pt x="0" y="2178535"/>
                    <a:pt x="0" y="2045970"/>
                  </a:cubicBezTo>
                  <a:lnTo>
                    <a:pt x="0" y="240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932" tIns="157932" rIns="157932" bIns="1102558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FFFF00"/>
                  </a:solidFill>
                </a:rPr>
                <a:t>Certification Agencies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33612" y="2952750"/>
              <a:ext cx="3900787" cy="1814513"/>
            </a:xfrm>
            <a:custGeom>
              <a:avLst/>
              <a:gdLst>
                <a:gd name="connsiteX0" fmla="*/ 0 w 1419954"/>
                <a:gd name="connsiteY0" fmla="*/ 103212 h 982976"/>
                <a:gd name="connsiteX1" fmla="*/ 103212 w 1419954"/>
                <a:gd name="connsiteY1" fmla="*/ 0 h 982976"/>
                <a:gd name="connsiteX2" fmla="*/ 1316742 w 1419954"/>
                <a:gd name="connsiteY2" fmla="*/ 0 h 982976"/>
                <a:gd name="connsiteX3" fmla="*/ 1419954 w 1419954"/>
                <a:gd name="connsiteY3" fmla="*/ 103212 h 982976"/>
                <a:gd name="connsiteX4" fmla="*/ 1419954 w 1419954"/>
                <a:gd name="connsiteY4" fmla="*/ 879764 h 982976"/>
                <a:gd name="connsiteX5" fmla="*/ 1316742 w 1419954"/>
                <a:gd name="connsiteY5" fmla="*/ 982976 h 982976"/>
                <a:gd name="connsiteX6" fmla="*/ 103212 w 1419954"/>
                <a:gd name="connsiteY6" fmla="*/ 982976 h 982976"/>
                <a:gd name="connsiteX7" fmla="*/ 0 w 1419954"/>
                <a:gd name="connsiteY7" fmla="*/ 879764 h 982976"/>
                <a:gd name="connsiteX8" fmla="*/ 0 w 1419954"/>
                <a:gd name="connsiteY8" fmla="*/ 103212 h 98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9954" h="982976">
                  <a:moveTo>
                    <a:pt x="0" y="103212"/>
                  </a:moveTo>
                  <a:cubicBezTo>
                    <a:pt x="0" y="46210"/>
                    <a:pt x="46210" y="0"/>
                    <a:pt x="103212" y="0"/>
                  </a:cubicBezTo>
                  <a:lnTo>
                    <a:pt x="1316742" y="0"/>
                  </a:lnTo>
                  <a:cubicBezTo>
                    <a:pt x="1373744" y="0"/>
                    <a:pt x="1419954" y="46210"/>
                    <a:pt x="1419954" y="103212"/>
                  </a:cubicBezTo>
                  <a:lnTo>
                    <a:pt x="1419954" y="879764"/>
                  </a:lnTo>
                  <a:cubicBezTo>
                    <a:pt x="1419954" y="936766"/>
                    <a:pt x="1373744" y="982976"/>
                    <a:pt x="1316742" y="982976"/>
                  </a:cubicBezTo>
                  <a:lnTo>
                    <a:pt x="103212" y="982976"/>
                  </a:lnTo>
                  <a:cubicBezTo>
                    <a:pt x="46210" y="982976"/>
                    <a:pt x="0" y="936766"/>
                    <a:pt x="0" y="879764"/>
                  </a:cubicBezTo>
                  <a:lnTo>
                    <a:pt x="0" y="10321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570" tIns="83570" rIns="83570" bIns="83570" numCol="1" spcCol="1270" anchor="t" anchorCtr="0">
              <a:noAutofit/>
            </a:bodyPr>
            <a:lstStyle/>
            <a:p>
              <a:pPr lvl="0"/>
              <a:r>
                <a:rPr lang="en-US" sz="1100" b="1" dirty="0"/>
                <a:t>1. ARAI – The Automotive Research Association of India</a:t>
              </a:r>
            </a:p>
            <a:p>
              <a:pPr lvl="0"/>
              <a:r>
                <a:rPr lang="en-US" sz="1100" b="1" dirty="0"/>
                <a:t>2. VRDE – Vehicle Research Development Establishment</a:t>
              </a:r>
            </a:p>
            <a:p>
              <a:pPr lvl="0"/>
              <a:r>
                <a:rPr lang="en-US" sz="1100" b="1" dirty="0"/>
                <a:t>3. CIRT – Central Institute of Road Transport</a:t>
              </a:r>
            </a:p>
            <a:p>
              <a:pPr lvl="0"/>
              <a:r>
                <a:rPr lang="en-US" sz="1100" b="1" dirty="0"/>
                <a:t>4. ICAT –  International Centre for Automotive Technology</a:t>
              </a:r>
            </a:p>
            <a:p>
              <a:pPr lvl="0"/>
              <a:r>
                <a:rPr lang="en-US" sz="1100" b="1" dirty="0"/>
                <a:t>5. IIP –  Indian Institute of Petroleum</a:t>
              </a:r>
            </a:p>
            <a:p>
              <a:pPr lvl="0"/>
              <a:r>
                <a:rPr lang="en-US" sz="1100" b="1" dirty="0"/>
                <a:t>6. CFMTTI – Central Farm Machinery Testing &amp; Training Institute </a:t>
              </a:r>
            </a:p>
            <a:p>
              <a:pPr lvl="0"/>
              <a:r>
                <a:rPr lang="en-US" sz="1100" b="1" dirty="0"/>
                <a:t>7. NRFMTTI – Northern Region Farm Machinery Testing &amp;      </a:t>
              </a:r>
            </a:p>
            <a:p>
              <a:pPr lvl="0"/>
              <a:r>
                <a:rPr lang="en-US" sz="1100" b="1" dirty="0"/>
                <a:t>                         Training Institute </a:t>
              </a:r>
            </a:p>
            <a:p>
              <a:pPr lvl="0"/>
              <a:r>
                <a:rPr lang="en-US" sz="1100" b="1" dirty="0"/>
                <a:t>8. GARC – Global Automotive Research Centre (GARC)</a:t>
              </a:r>
            </a:p>
            <a:p>
              <a:pPr lvl="0"/>
              <a:r>
                <a:rPr lang="en-US" sz="1100" b="1" dirty="0"/>
                <a:t>9. NATRAX – National Automotive Test Tracks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b="1" kern="1200" dirty="0"/>
            </a:p>
          </p:txBody>
        </p:sp>
      </p:grp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075" y="4767263"/>
            <a:ext cx="2133600" cy="273844"/>
          </a:xfrm>
        </p:spPr>
        <p:txBody>
          <a:bodyPr/>
          <a:lstStyle/>
          <a:p>
            <a:fld id="{12F28564-4012-4143-BEB3-356FD2D82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143000" y="-167052"/>
            <a:ext cx="6858000" cy="6286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Regulatory Mechanism - Stakeholders</a:t>
            </a:r>
          </a:p>
        </p:txBody>
      </p:sp>
    </p:spTree>
    <p:extLst>
      <p:ext uri="{BB962C8B-B14F-4D97-AF65-F5344CB8AC3E}">
        <p14:creationId xmlns:p14="http://schemas.microsoft.com/office/powerpoint/2010/main" val="235979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D8AA572-7F8E-4479-88D7-C363BF96693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8385" y="739379"/>
            <a:ext cx="8229600" cy="289917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b="1" dirty="0">
                <a:solidFill>
                  <a:srgbClr val="C00000"/>
                </a:solidFill>
              </a:rPr>
              <a:t>Key Emission norms notified in India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500" b="1" dirty="0">
              <a:solidFill>
                <a:srgbClr val="2E33FA"/>
              </a:solidFill>
            </a:endParaRPr>
          </a:p>
          <a:p>
            <a:pPr marL="346075" indent="-171450" eaLnBrk="1" fontAlgn="t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00FF"/>
                </a:solidFill>
              </a:rPr>
              <a:t>Implementation of Bharat Stage VI (BS VI) emission norms for L, M and N category vehicles.</a:t>
            </a:r>
          </a:p>
          <a:p>
            <a:pPr marL="346075" indent="-171450" eaLnBrk="1" fontAlgn="t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00FF"/>
                </a:solidFill>
              </a:rPr>
              <a:t>Real Driving Emissions.</a:t>
            </a:r>
          </a:p>
          <a:p>
            <a:pPr marL="346075" indent="-171450" eaLnBrk="1" fontAlgn="t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00FF"/>
                </a:solidFill>
              </a:rPr>
              <a:t>Next Stage Emission Norms for Agricultural Tractors, CEV and Combine Harvester.</a:t>
            </a:r>
          </a:p>
          <a:p>
            <a:pPr marL="346075" indent="-171450" eaLnBrk="1" fontAlgn="t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00FF"/>
                </a:solidFill>
              </a:rPr>
              <a:t>Alternate Fuels such as Methanol, Ethanol, Dual Fuel, LNG, Bio-diesel, CNG and Bio-CNG.</a:t>
            </a:r>
          </a:p>
          <a:p>
            <a:pPr marL="346075" indent="-17145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FF"/>
              </a:solidFill>
            </a:endParaRPr>
          </a:p>
          <a:p>
            <a:pPr marL="346075" indent="-17145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dk1"/>
              </a:solidFill>
            </a:endParaRPr>
          </a:p>
          <a:p>
            <a:pPr marL="346075" indent="-17145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dk1"/>
              </a:solidFill>
            </a:endParaRPr>
          </a:p>
          <a:p>
            <a:pPr>
              <a:defRPr/>
            </a:pPr>
            <a:endParaRPr lang="en-US" sz="1350" b="1" dirty="0"/>
          </a:p>
        </p:txBody>
      </p:sp>
      <p:sp>
        <p:nvSpPr>
          <p:cNvPr id="6" name="Rectangle 2051"/>
          <p:cNvSpPr>
            <a:spLocks noChangeArrowheads="1"/>
          </p:cNvSpPr>
          <p:nvPr/>
        </p:nvSpPr>
        <p:spPr bwMode="auto">
          <a:xfrm>
            <a:off x="1682603" y="15134"/>
            <a:ext cx="582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Emission Regulations</a:t>
            </a:r>
          </a:p>
        </p:txBody>
      </p:sp>
    </p:spTree>
    <p:extLst>
      <p:ext uri="{BB962C8B-B14F-4D97-AF65-F5344CB8AC3E}">
        <p14:creationId xmlns:p14="http://schemas.microsoft.com/office/powerpoint/2010/main" val="3662849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717103"/>
              </p:ext>
            </p:extLst>
          </p:nvPr>
        </p:nvGraphicFramePr>
        <p:xfrm>
          <a:off x="783859" y="573750"/>
          <a:ext cx="6191250" cy="413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 bwMode="auto">
          <a:xfrm>
            <a:off x="1494235" y="24714"/>
            <a:ext cx="619720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defRPr/>
            </a:pPr>
            <a:r>
              <a:rPr lang="fr-FR" altLang="en-US" sz="1400" b="1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Market</a:t>
            </a:r>
            <a:r>
              <a:rPr lang="fr-FR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 Fuel Diesel </a:t>
            </a:r>
            <a:r>
              <a:rPr lang="fr-FR" altLang="en-US" sz="1400" b="1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Sulphur</a:t>
            </a:r>
            <a:r>
              <a:rPr lang="fr-FR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 Content</a:t>
            </a:r>
          </a:p>
          <a:p>
            <a:pPr defTabSz="914355" eaLnBrk="1" hangingPunct="1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defRPr/>
            </a:pPr>
            <a:endParaRPr lang="en-US" altLang="en-US" sz="21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99273" y="2733675"/>
            <a:ext cx="702469" cy="48577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350"/>
          </a:p>
        </p:txBody>
      </p:sp>
      <p:sp>
        <p:nvSpPr>
          <p:cNvPr id="8" name="Oval 7"/>
          <p:cNvSpPr/>
          <p:nvPr/>
        </p:nvSpPr>
        <p:spPr>
          <a:xfrm>
            <a:off x="3699273" y="895350"/>
            <a:ext cx="531019" cy="48577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350"/>
          </a:p>
        </p:txBody>
      </p:sp>
      <p:sp>
        <p:nvSpPr>
          <p:cNvPr id="9" name="Left Brace 8"/>
          <p:cNvSpPr/>
          <p:nvPr/>
        </p:nvSpPr>
        <p:spPr>
          <a:xfrm>
            <a:off x="3159919" y="1138238"/>
            <a:ext cx="539354" cy="1835944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 sz="1350">
              <a:solidFill>
                <a:srgbClr val="0000FF"/>
              </a:solidFill>
            </a:endParaRP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1504187" y="1873893"/>
            <a:ext cx="23752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rgbClr val="0000FF"/>
                </a:solidFill>
                <a:latin typeface="+mn-lt"/>
              </a:rPr>
              <a:t>250 times reduction</a:t>
            </a:r>
            <a:endParaRPr lang="en-IN" altLang="en-US" sz="135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98331" y="895350"/>
            <a:ext cx="529829" cy="485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350"/>
          </a:p>
        </p:txBody>
      </p:sp>
      <p:sp>
        <p:nvSpPr>
          <p:cNvPr id="14" name="Left Brace 13"/>
          <p:cNvSpPr/>
          <p:nvPr/>
        </p:nvSpPr>
        <p:spPr>
          <a:xfrm rot="10800000">
            <a:off x="6228160" y="1138238"/>
            <a:ext cx="540544" cy="1835944"/>
          </a:xfrm>
          <a:prstGeom prst="leftBrace">
            <a:avLst>
              <a:gd name="adj1" fmla="val 8333"/>
              <a:gd name="adj2" fmla="val 51115"/>
            </a:avLst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 sz="1350">
              <a:solidFill>
                <a:srgbClr val="0000FF"/>
              </a:solidFill>
            </a:endParaRPr>
          </a:p>
        </p:txBody>
      </p:sp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6786563" y="1813323"/>
            <a:ext cx="23752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1">
                <a:solidFill>
                  <a:srgbClr val="FF0000"/>
                </a:solidFill>
                <a:latin typeface="Arial" panose="020B0604020202020204" pitchFamily="34" charset="0"/>
              </a:rPr>
              <a:t>Advancement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1">
                <a:solidFill>
                  <a:srgbClr val="FF0000"/>
                </a:solidFill>
                <a:latin typeface="Arial" panose="020B0604020202020204" pitchFamily="34" charset="0"/>
              </a:rPr>
              <a:t>through 20 years</a:t>
            </a:r>
            <a:endParaRPr lang="en-IN" altLang="en-US" sz="135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0473" y="2731294"/>
            <a:ext cx="529828" cy="485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2054320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CD8AA572-7F8E-4479-88D7-C363BF96693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0800" y="465535"/>
            <a:ext cx="8229600" cy="454461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350" b="1" dirty="0">
                <a:solidFill>
                  <a:srgbClr val="C00000"/>
                </a:solidFill>
              </a:rPr>
              <a:t>Key Safety provisions notified in India</a:t>
            </a:r>
          </a:p>
          <a:p>
            <a:pPr marL="0" indent="0">
              <a:buNone/>
            </a:pPr>
            <a:endParaRPr lang="en-US" altLang="en-US" sz="500" b="1" dirty="0">
              <a:solidFill>
                <a:srgbClr val="2E33FA"/>
              </a:solidFill>
            </a:endParaRPr>
          </a:p>
          <a:p>
            <a:pPr marL="174621" indent="0" fontAlgn="t">
              <a:spcBef>
                <a:spcPts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</a:rPr>
              <a:t>Emissions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Diesel with Compressed Natural Gas (CNG) or Bio-Compressed  Natural Gas (Bio-CNG) or Liquefied Natural Gas (LNG) as dual fuel  </a:t>
            </a:r>
          </a:p>
          <a:p>
            <a:pPr marL="474651" lvl="1" indent="0" fontAlgn="t">
              <a:spcBef>
                <a:spcPts val="0"/>
              </a:spcBef>
              <a:buNone/>
              <a:defRPr/>
            </a:pPr>
            <a:r>
              <a:rPr lang="en-US" sz="1200" dirty="0">
                <a:solidFill>
                  <a:srgbClr val="0000FF"/>
                </a:solidFill>
              </a:rPr>
              <a:t>  -  Mass emission standards for Di-Methyl Ether (DME or D100) Vehicles</a:t>
            </a:r>
          </a:p>
          <a:p>
            <a:pPr marL="474651" lvl="1" indent="0" fontAlgn="t">
              <a:spcBef>
                <a:spcPts val="0"/>
              </a:spcBef>
              <a:buNone/>
              <a:defRPr/>
            </a:pPr>
            <a:r>
              <a:rPr lang="en-US" sz="1200" dirty="0">
                <a:solidFill>
                  <a:srgbClr val="0000FF"/>
                </a:solidFill>
              </a:rPr>
              <a:t>  -  Mass emission provisions for M85 Vehicles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Implementation of BS VI norms for Quadricycles. From 22</a:t>
            </a:r>
            <a:r>
              <a:rPr lang="en-US" sz="1200" baseline="30000" dirty="0">
                <a:solidFill>
                  <a:srgbClr val="0000FF"/>
                </a:solidFill>
              </a:rPr>
              <a:t>nd</a:t>
            </a:r>
            <a:r>
              <a:rPr lang="en-US" sz="1200" dirty="0">
                <a:solidFill>
                  <a:srgbClr val="0000FF"/>
                </a:solidFill>
              </a:rPr>
              <a:t> May 2020.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OBD monitoring items for BS VI  from 1</a:t>
            </a:r>
            <a:r>
              <a:rPr lang="en-US" sz="1200" baseline="30000" dirty="0">
                <a:solidFill>
                  <a:srgbClr val="0000FF"/>
                </a:solidFill>
              </a:rPr>
              <a:t>st</a:t>
            </a:r>
            <a:r>
              <a:rPr lang="en-US" sz="1200" dirty="0">
                <a:solidFill>
                  <a:srgbClr val="0000FF"/>
                </a:solidFill>
              </a:rPr>
              <a:t> April 2020. 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OBD Stage II-A Thresholds for BS-VI vehicles from 1</a:t>
            </a:r>
            <a:r>
              <a:rPr lang="en-US" sz="1200" baseline="30000" dirty="0">
                <a:solidFill>
                  <a:srgbClr val="0000FF"/>
                </a:solidFill>
              </a:rPr>
              <a:t>st</a:t>
            </a:r>
            <a:r>
              <a:rPr lang="en-US" sz="1200" dirty="0">
                <a:solidFill>
                  <a:srgbClr val="0000FF"/>
                </a:solidFill>
              </a:rPr>
              <a:t> April 2023. 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OBD Stage II-B Thresholds for BS-VI vehicles from 1</a:t>
            </a:r>
            <a:r>
              <a:rPr lang="en-US" sz="1200" baseline="30000" dirty="0">
                <a:solidFill>
                  <a:srgbClr val="0000FF"/>
                </a:solidFill>
              </a:rPr>
              <a:t>st</a:t>
            </a:r>
            <a:r>
              <a:rPr lang="en-US" sz="1200" dirty="0">
                <a:solidFill>
                  <a:srgbClr val="0000FF"/>
                </a:solidFill>
              </a:rPr>
              <a:t> April 2025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CNG/Bio CNG/HCNG as per AIS 024 &amp; 028 (Rev.1) and fuel specs as per IS 17314:2019 from 25</a:t>
            </a:r>
            <a:r>
              <a:rPr lang="en-US" sz="1200" baseline="30000" dirty="0">
                <a:solidFill>
                  <a:srgbClr val="0000FF"/>
                </a:solidFill>
              </a:rPr>
              <a:t>th</a:t>
            </a:r>
            <a:r>
              <a:rPr lang="en-US" sz="1200" dirty="0">
                <a:solidFill>
                  <a:srgbClr val="0000FF"/>
                </a:solidFill>
              </a:rPr>
              <a:t> September 2020</a:t>
            </a:r>
          </a:p>
          <a:p>
            <a:pPr marL="346067" indent="-171446" fontAlgn="t">
              <a:spcBef>
                <a:spcPts val="0"/>
              </a:spcBef>
              <a:defRPr/>
            </a:pPr>
            <a:endParaRPr lang="en-US" sz="1200" dirty="0">
              <a:solidFill>
                <a:srgbClr val="0000FF"/>
              </a:solidFill>
            </a:endParaRPr>
          </a:p>
          <a:p>
            <a:pPr marL="174621" indent="0" fontAlgn="t">
              <a:spcBef>
                <a:spcPts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</a:rPr>
              <a:t>Safety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Approval of HSRP as per AIS-159 from 11</a:t>
            </a:r>
            <a:r>
              <a:rPr lang="en-US" sz="1200" baseline="30000" dirty="0">
                <a:solidFill>
                  <a:srgbClr val="0000FF"/>
                </a:solidFill>
              </a:rPr>
              <a:t>th</a:t>
            </a:r>
            <a:r>
              <a:rPr lang="en-US" sz="1200" dirty="0">
                <a:solidFill>
                  <a:srgbClr val="0000FF"/>
                </a:solidFill>
              </a:rPr>
              <a:t> February 2020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Overall Dimensions of Motor Vehicle 26</a:t>
            </a:r>
            <a:r>
              <a:rPr lang="en-US" sz="1200" baseline="30000" dirty="0">
                <a:solidFill>
                  <a:srgbClr val="0000FF"/>
                </a:solidFill>
              </a:rPr>
              <a:t>th</a:t>
            </a:r>
            <a:r>
              <a:rPr lang="en-US" sz="1200" dirty="0">
                <a:solidFill>
                  <a:srgbClr val="0000FF"/>
                </a:solidFill>
              </a:rPr>
              <a:t> June 2020.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Safety Glazing for materials conforming to IS 2553 (Part 2) from 1</a:t>
            </a:r>
            <a:r>
              <a:rPr lang="en-US" sz="1200" baseline="30000" dirty="0">
                <a:solidFill>
                  <a:srgbClr val="0000FF"/>
                </a:solidFill>
              </a:rPr>
              <a:t>st</a:t>
            </a:r>
            <a:r>
              <a:rPr lang="en-US" sz="1200" dirty="0">
                <a:solidFill>
                  <a:srgbClr val="0000FF"/>
                </a:solidFill>
              </a:rPr>
              <a:t> April 2021.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Tyre Pressure Monitoring System as per AIS 154, from 1</a:t>
            </a:r>
            <a:r>
              <a:rPr lang="en-US" sz="1200" baseline="30000" dirty="0">
                <a:solidFill>
                  <a:srgbClr val="0000FF"/>
                </a:solidFill>
              </a:rPr>
              <a:t>st</a:t>
            </a:r>
            <a:r>
              <a:rPr lang="en-US" sz="1200" dirty="0">
                <a:solidFill>
                  <a:srgbClr val="0000FF"/>
                </a:solidFill>
              </a:rPr>
              <a:t> October 2020.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Puncture repair kit for M1 category with tubeless Tyres from 20</a:t>
            </a:r>
            <a:r>
              <a:rPr lang="en-US" sz="1200" baseline="30000" dirty="0">
                <a:solidFill>
                  <a:srgbClr val="0000FF"/>
                </a:solidFill>
              </a:rPr>
              <a:t>th</a:t>
            </a:r>
            <a:r>
              <a:rPr lang="en-US" sz="1200" dirty="0">
                <a:solidFill>
                  <a:srgbClr val="0000FF"/>
                </a:solidFill>
              </a:rPr>
              <a:t> July 2020.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Hydrogen Fuel Cell Vehicles for Category M and N as per AIS 157: 2020 from 23</a:t>
            </a:r>
            <a:r>
              <a:rPr lang="en-US" sz="1200" baseline="30000" dirty="0">
                <a:solidFill>
                  <a:srgbClr val="0000FF"/>
                </a:solidFill>
              </a:rPr>
              <a:t>rd</a:t>
            </a:r>
            <a:r>
              <a:rPr lang="en-US" sz="1200" dirty="0">
                <a:solidFill>
                  <a:srgbClr val="0000FF"/>
                </a:solidFill>
              </a:rPr>
              <a:t> September 2020.</a:t>
            </a:r>
          </a:p>
          <a:p>
            <a:pPr marL="346067" indent="-171446" fontAlgn="t">
              <a:spcBef>
                <a:spcPts val="0"/>
              </a:spcBef>
              <a:defRPr/>
            </a:pPr>
            <a:r>
              <a:rPr lang="en-US" sz="1200" dirty="0">
                <a:solidFill>
                  <a:srgbClr val="0000FF"/>
                </a:solidFill>
              </a:rPr>
              <a:t>Safety Regulations for Construction Equipment Vehicles</a:t>
            </a:r>
          </a:p>
        </p:txBody>
      </p:sp>
      <p:sp>
        <p:nvSpPr>
          <p:cNvPr id="6" name="Rectangle 2051"/>
          <p:cNvSpPr>
            <a:spLocks noChangeArrowheads="1"/>
          </p:cNvSpPr>
          <p:nvPr/>
        </p:nvSpPr>
        <p:spPr bwMode="auto">
          <a:xfrm>
            <a:off x="1371600" y="9555"/>
            <a:ext cx="652130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Snapshot of various regulations to be implemented</a:t>
            </a:r>
          </a:p>
        </p:txBody>
      </p:sp>
    </p:spTree>
    <p:extLst>
      <p:ext uri="{BB962C8B-B14F-4D97-AF65-F5344CB8AC3E}">
        <p14:creationId xmlns:p14="http://schemas.microsoft.com/office/powerpoint/2010/main" val="3646027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87008" y="54491"/>
            <a:ext cx="6191250" cy="35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69523"/>
            <a:ext cx="8229600" cy="3907228"/>
          </a:xfrm>
        </p:spPr>
        <p:txBody>
          <a:bodyPr>
            <a:normAutofit/>
          </a:bodyPr>
          <a:lstStyle/>
          <a:p>
            <a:pPr marL="747713">
              <a:buFont typeface="Wingdings" pitchFamily="2" charset="2"/>
              <a:buChar char="§"/>
              <a:defRPr/>
            </a:pPr>
            <a:endParaRPr lang="en-IN" sz="1600" dirty="0"/>
          </a:p>
          <a:p>
            <a:pPr marL="690563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FF"/>
                </a:solidFill>
              </a:rPr>
              <a:t>Setting up of model in - use vehicle Inspection and Certification Test Centers at  various  places in the country is  in progress. </a:t>
            </a:r>
          </a:p>
          <a:p>
            <a:pPr marL="690563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AIS-129  on End of Life of Vehicles is published and implementation plan is under discussion.</a:t>
            </a:r>
          </a:p>
          <a:p>
            <a:pPr marL="690563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FF"/>
                </a:solidFill>
              </a:rPr>
              <a:t>Draft Guidelines for setting up Authorized Vehicle Scrapping Facility has been issued.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358205" y="18521"/>
            <a:ext cx="245105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400" b="1" dirty="0">
                <a:solidFill>
                  <a:srgbClr val="C00000"/>
                </a:solidFill>
                <a:latin typeface="Arial" panose="020B0604020202020204" pitchFamily="34" charset="0"/>
              </a:rPr>
              <a:t>Control of In-Use Vehicles </a:t>
            </a:r>
          </a:p>
        </p:txBody>
      </p:sp>
    </p:spTree>
    <p:extLst>
      <p:ext uri="{BB962C8B-B14F-4D97-AF65-F5344CB8AC3E}">
        <p14:creationId xmlns:p14="http://schemas.microsoft.com/office/powerpoint/2010/main" val="60396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4350"/>
            <a:ext cx="8763000" cy="4400550"/>
          </a:xfrm>
        </p:spPr>
        <p:txBody>
          <a:bodyPr>
            <a:normAutofit/>
          </a:bodyPr>
          <a:lstStyle/>
          <a:p>
            <a:pPr algn="l"/>
            <a:endParaRPr lang="en-US" sz="1350" dirty="0"/>
          </a:p>
          <a:p>
            <a:pPr algn="l"/>
            <a:endParaRPr lang="en-US" sz="1350" dirty="0"/>
          </a:p>
          <a:p>
            <a:pPr algn="l"/>
            <a:endParaRPr lang="en-US" sz="1350" dirty="0"/>
          </a:p>
          <a:p>
            <a:endParaRPr lang="en-US" sz="3000" b="1" dirty="0">
              <a:solidFill>
                <a:srgbClr val="0000FF"/>
              </a:solidFill>
            </a:endParaRPr>
          </a:p>
          <a:p>
            <a:endParaRPr lang="en-US" sz="3000" b="1" dirty="0">
              <a:solidFill>
                <a:srgbClr val="0000FF"/>
              </a:solidFill>
            </a:endParaRPr>
          </a:p>
          <a:p>
            <a:r>
              <a:rPr lang="en-US" sz="3000" b="1" dirty="0">
                <a:solidFill>
                  <a:srgbClr val="0000FF"/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09477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4403F754-27A4-45D4-9A57-4B08CD7FC3FE}"/>
              </a:ext>
            </a:extLst>
          </p:cNvPr>
          <p:cNvSpPr txBox="1">
            <a:spLocks/>
          </p:cNvSpPr>
          <p:nvPr/>
        </p:nvSpPr>
        <p:spPr>
          <a:xfrm>
            <a:off x="628651" y="360620"/>
            <a:ext cx="7902834" cy="30958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39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Committees </a:t>
            </a:r>
          </a:p>
        </p:txBody>
      </p:sp>
      <p:sp>
        <p:nvSpPr>
          <p:cNvPr id="29" name="Subtitle 6">
            <a:extLst>
              <a:ext uri="{FF2B5EF4-FFF2-40B4-BE49-F238E27FC236}">
                <a16:creationId xmlns:a16="http://schemas.microsoft.com/office/drawing/2014/main" id="{D0BB348C-CBE3-4E32-9BE5-48F1F3FC266E}"/>
              </a:ext>
            </a:extLst>
          </p:cNvPr>
          <p:cNvSpPr txBox="1">
            <a:spLocks/>
          </p:cNvSpPr>
          <p:nvPr/>
        </p:nvSpPr>
        <p:spPr>
          <a:xfrm>
            <a:off x="628651" y="670101"/>
            <a:ext cx="7902834" cy="199972"/>
          </a:xfrm>
          <a:prstGeom prst="rect">
            <a:avLst/>
          </a:prstGeom>
        </p:spPr>
        <p:txBody>
          <a:bodyPr vert="horz" lIns="68580" tIns="34290" rIns="68580" bIns="3429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en-US" sz="1125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National committees monitor the work related to automotive regulations. 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97C3AED-8DF4-427A-A5AA-C4F82B9FA903}"/>
              </a:ext>
            </a:extLst>
          </p:cNvPr>
          <p:cNvGrpSpPr/>
          <p:nvPr/>
        </p:nvGrpSpPr>
        <p:grpSpPr>
          <a:xfrm>
            <a:off x="724128" y="1098046"/>
            <a:ext cx="777281" cy="56710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964750BC-5E85-4232-8615-4F8B9D3A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484FB764-CCE5-4640-A931-AD96619C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24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7A0FF288-1B51-4DF1-8E5F-D14AF61C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36CBDBCB-A4D8-4B48-99B5-C0837729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C4E3ECA-4484-488D-ADEF-24458346F26F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-18822"/>
          <a:stretch/>
        </p:blipFill>
        <p:spPr>
          <a:xfrm>
            <a:off x="630000" y="1673526"/>
            <a:ext cx="3132000" cy="2754000"/>
          </a:xfrm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1792EC59-2EF1-477D-872B-ECEAD8185EA4}"/>
              </a:ext>
            </a:extLst>
          </p:cNvPr>
          <p:cNvSpPr>
            <a:spLocks/>
          </p:cNvSpPr>
          <p:nvPr/>
        </p:nvSpPr>
        <p:spPr bwMode="auto">
          <a:xfrm>
            <a:off x="648030" y="1163961"/>
            <a:ext cx="3265015" cy="2837372"/>
          </a:xfrm>
          <a:custGeom>
            <a:avLst/>
            <a:gdLst>
              <a:gd name="T0" fmla="*/ 0 w 3283"/>
              <a:gd name="T1" fmla="*/ 2853 h 2853"/>
              <a:gd name="T2" fmla="*/ 1642 w 3283"/>
              <a:gd name="T3" fmla="*/ 0 h 2853"/>
              <a:gd name="T4" fmla="*/ 3283 w 3283"/>
              <a:gd name="T5" fmla="*/ 2853 h 2853"/>
              <a:gd name="T6" fmla="*/ 0 w 3283"/>
              <a:gd name="T7" fmla="*/ 2853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83" h="2853">
                <a:moveTo>
                  <a:pt x="0" y="2853"/>
                </a:moveTo>
                <a:lnTo>
                  <a:pt x="1642" y="0"/>
                </a:lnTo>
                <a:lnTo>
                  <a:pt x="3283" y="2853"/>
                </a:lnTo>
                <a:lnTo>
                  <a:pt x="0" y="28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4522829-14BF-4EDD-A88B-B1AB712563B8}"/>
              </a:ext>
            </a:extLst>
          </p:cNvPr>
          <p:cNvSpPr/>
          <p:nvPr/>
        </p:nvSpPr>
        <p:spPr>
          <a:xfrm>
            <a:off x="4806017" y="3920676"/>
            <a:ext cx="724319" cy="724319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25400" dir="324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08FD636-50EF-4365-93CC-04B46B184B1F}"/>
              </a:ext>
            </a:extLst>
          </p:cNvPr>
          <p:cNvSpPr/>
          <p:nvPr/>
        </p:nvSpPr>
        <p:spPr>
          <a:xfrm>
            <a:off x="4777384" y="2981455"/>
            <a:ext cx="724319" cy="724319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38100" dist="25400" dir="324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48227F-32E3-4E35-8C51-D18DAFBA2399}"/>
              </a:ext>
            </a:extLst>
          </p:cNvPr>
          <p:cNvSpPr/>
          <p:nvPr/>
        </p:nvSpPr>
        <p:spPr>
          <a:xfrm>
            <a:off x="4798874" y="1154762"/>
            <a:ext cx="724319" cy="724319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8100" dist="25400" dir="324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77C681A-9D00-4FC8-A63C-FBB117DD70B0}"/>
              </a:ext>
            </a:extLst>
          </p:cNvPr>
          <p:cNvSpPr/>
          <p:nvPr/>
        </p:nvSpPr>
        <p:spPr>
          <a:xfrm>
            <a:off x="4798874" y="1997889"/>
            <a:ext cx="724319" cy="724319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8100" dist="25400" dir="324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FFB152-108C-4950-B0A9-036060A3682E}"/>
              </a:ext>
            </a:extLst>
          </p:cNvPr>
          <p:cNvGrpSpPr/>
          <p:nvPr/>
        </p:nvGrpSpPr>
        <p:grpSpPr>
          <a:xfrm>
            <a:off x="5633136" y="1227208"/>
            <a:ext cx="2751863" cy="607071"/>
            <a:chOff x="6798941" y="1962999"/>
            <a:chExt cx="3669151" cy="695577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9D390FD-C109-4E82-911F-1060FABC094D}"/>
                </a:ext>
              </a:extLst>
            </p:cNvPr>
            <p:cNvSpPr txBox="1"/>
            <p:nvPr/>
          </p:nvSpPr>
          <p:spPr>
            <a:xfrm>
              <a:off x="6798941" y="1962999"/>
              <a:ext cx="787755" cy="634767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 defTabSz="685800"/>
              <a:r>
                <a:rPr lang="en-US" sz="3000" b="1" dirty="0">
                  <a:solidFill>
                    <a:srgbClr val="587BBC"/>
                  </a:solidFill>
                  <a:ea typeface="Montserrat" charset="0"/>
                  <a:cs typeface="Arial" panose="020B0604020202020204" pitchFamily="34" charset="0"/>
                </a:rPr>
                <a:t>01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A2F0ABF-C303-4D21-BA06-4F2579230F09}"/>
                </a:ext>
              </a:extLst>
            </p:cNvPr>
            <p:cNvGrpSpPr/>
            <p:nvPr/>
          </p:nvGrpSpPr>
          <p:grpSpPr>
            <a:xfrm>
              <a:off x="7595479" y="1963333"/>
              <a:ext cx="2872613" cy="695243"/>
              <a:chOff x="7595479" y="1958074"/>
              <a:chExt cx="2872613" cy="695243"/>
            </a:xfrm>
          </p:grpSpPr>
          <p:sp>
            <p:nvSpPr>
              <p:cNvPr id="96" name="Shape 1155">
                <a:extLst>
                  <a:ext uri="{FF2B5EF4-FFF2-40B4-BE49-F238E27FC236}">
                    <a16:creationId xmlns:a16="http://schemas.microsoft.com/office/drawing/2014/main" id="{C7918DB8-6778-40B8-91EB-D6FBB9627BE4}"/>
                  </a:ext>
                </a:extLst>
              </p:cNvPr>
              <p:cNvSpPr/>
              <p:nvPr/>
            </p:nvSpPr>
            <p:spPr>
              <a:xfrm>
                <a:off x="7657016" y="2168426"/>
                <a:ext cx="2720214" cy="4848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9050" tIns="19050" rIns="19050" bIns="1905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defTabSz="685800">
                  <a:lnSpc>
                    <a:spcPts val="1500"/>
                  </a:lnSpc>
                </a:pPr>
                <a:r>
                  <a:rPr lang="en-US" sz="1125" dirty="0">
                    <a:solidFill>
                      <a:srgbClr val="D8D8D8">
                        <a:lumMod val="25000"/>
                      </a:srgbClr>
                    </a:solidFill>
                    <a:cs typeface="Arial" panose="020B0604020202020204" pitchFamily="34" charset="0"/>
                  </a:rPr>
                  <a:t>Apex Committees working on Safety and Emission Regulations</a:t>
                </a:r>
              </a:p>
            </p:txBody>
          </p:sp>
          <p:sp>
            <p:nvSpPr>
              <p:cNvPr id="97" name="Shape 1155">
                <a:extLst>
                  <a:ext uri="{FF2B5EF4-FFF2-40B4-BE49-F238E27FC236}">
                    <a16:creationId xmlns:a16="http://schemas.microsoft.com/office/drawing/2014/main" id="{0D89BB63-AEFD-4427-9FA9-996FD2F38DD1}"/>
                  </a:ext>
                </a:extLst>
              </p:cNvPr>
              <p:cNvSpPr/>
              <p:nvPr/>
            </p:nvSpPr>
            <p:spPr>
              <a:xfrm>
                <a:off x="7595479" y="1958074"/>
                <a:ext cx="2872613" cy="2350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9050" tIns="19050" rIns="19050" bIns="1905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defTabSz="685800">
                  <a:lnSpc>
                    <a:spcPts val="1275"/>
                  </a:lnSpc>
                </a:pPr>
                <a:r>
                  <a:rPr lang="en-US" sz="1500" b="1" dirty="0">
                    <a:solidFill>
                      <a:srgbClr val="597DBE"/>
                    </a:solidFill>
                    <a:cs typeface="Arial" panose="020B0604020202020204" pitchFamily="34" charset="0"/>
                  </a:rPr>
                  <a:t>CMVR-TSC &amp; SCOE </a:t>
                </a:r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E22DEE6-CE8B-4E8A-8653-82F06ECAC0BA}"/>
              </a:ext>
            </a:extLst>
          </p:cNvPr>
          <p:cNvGrpSpPr/>
          <p:nvPr/>
        </p:nvGrpSpPr>
        <p:grpSpPr>
          <a:xfrm>
            <a:off x="5633136" y="2066177"/>
            <a:ext cx="2801589" cy="797238"/>
            <a:chOff x="6798941" y="1835425"/>
            <a:chExt cx="3735452" cy="1062984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B1B36D41-2343-4428-9C2E-828B0ABBD8E1}"/>
                </a:ext>
              </a:extLst>
            </p:cNvPr>
            <p:cNvSpPr txBox="1"/>
            <p:nvPr/>
          </p:nvSpPr>
          <p:spPr>
            <a:xfrm>
              <a:off x="6798941" y="1911050"/>
              <a:ext cx="787755" cy="738664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 defTabSz="685800"/>
              <a:r>
                <a:rPr lang="en-US" sz="3000" b="1" dirty="0">
                  <a:solidFill>
                    <a:srgbClr val="00B0FB"/>
                  </a:solidFill>
                  <a:ea typeface="Montserrat" charset="0"/>
                  <a:cs typeface="Arial" panose="020B0604020202020204" pitchFamily="34" charset="0"/>
                </a:rPr>
                <a:t>02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27A5873-12D6-477C-9ACC-5ECBC4668BAD}"/>
                </a:ext>
              </a:extLst>
            </p:cNvPr>
            <p:cNvGrpSpPr/>
            <p:nvPr/>
          </p:nvGrpSpPr>
          <p:grpSpPr>
            <a:xfrm>
              <a:off x="7661779" y="1835425"/>
              <a:ext cx="2872614" cy="1062984"/>
              <a:chOff x="7661779" y="1830166"/>
              <a:chExt cx="2872614" cy="1062984"/>
            </a:xfrm>
          </p:grpSpPr>
          <p:sp>
            <p:nvSpPr>
              <p:cNvPr id="189" name="Shape 1155">
                <a:extLst>
                  <a:ext uri="{FF2B5EF4-FFF2-40B4-BE49-F238E27FC236}">
                    <a16:creationId xmlns:a16="http://schemas.microsoft.com/office/drawing/2014/main" id="{44E8C7A9-C415-4F7B-8A55-31437EB59098}"/>
                  </a:ext>
                </a:extLst>
              </p:cNvPr>
              <p:cNvSpPr/>
              <p:nvPr/>
            </p:nvSpPr>
            <p:spPr>
              <a:xfrm>
                <a:off x="7661779" y="2072412"/>
                <a:ext cx="2720214" cy="8207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9050" tIns="19050" rIns="19050" bIns="1905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defTabSz="685800">
                  <a:lnSpc>
                    <a:spcPts val="1500"/>
                  </a:lnSpc>
                </a:pPr>
                <a:r>
                  <a:rPr lang="en-US" sz="1125" dirty="0">
                    <a:solidFill>
                      <a:srgbClr val="D8D8D8">
                        <a:lumMod val="25000"/>
                      </a:srgbClr>
                    </a:solidFill>
                    <a:cs typeface="Arial" panose="020B0604020202020204" pitchFamily="34" charset="0"/>
                  </a:rPr>
                  <a:t>Subsidiary Committee to CMVR-TSC and SCOE for formulating and approving standards</a:t>
                </a:r>
              </a:p>
            </p:txBody>
          </p:sp>
          <p:sp>
            <p:nvSpPr>
              <p:cNvPr id="190" name="Shape 1155">
                <a:extLst>
                  <a:ext uri="{FF2B5EF4-FFF2-40B4-BE49-F238E27FC236}">
                    <a16:creationId xmlns:a16="http://schemas.microsoft.com/office/drawing/2014/main" id="{45F90978-9C9E-4995-8E94-A43D8B949B25}"/>
                  </a:ext>
                </a:extLst>
              </p:cNvPr>
              <p:cNvSpPr/>
              <p:nvPr/>
            </p:nvSpPr>
            <p:spPr>
              <a:xfrm>
                <a:off x="7661780" y="1830166"/>
                <a:ext cx="2872613" cy="2735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9050" tIns="19050" rIns="19050" bIns="1905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defTabSz="685800">
                  <a:lnSpc>
                    <a:spcPts val="1275"/>
                  </a:lnSpc>
                </a:pPr>
                <a:r>
                  <a:rPr lang="en-US" sz="1500" b="1" dirty="0">
                    <a:solidFill>
                      <a:srgbClr val="00B3FF"/>
                    </a:solidFill>
                    <a:cs typeface="Arial" panose="020B0604020202020204" pitchFamily="34" charset="0"/>
                  </a:rPr>
                  <a:t>AISC</a:t>
                </a:r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EBA0A2A-E3C6-4820-9C71-233B0AF7C246}"/>
              </a:ext>
            </a:extLst>
          </p:cNvPr>
          <p:cNvGrpSpPr/>
          <p:nvPr/>
        </p:nvGrpSpPr>
        <p:grpSpPr>
          <a:xfrm>
            <a:off x="5639723" y="3060532"/>
            <a:ext cx="2794458" cy="667701"/>
            <a:chOff x="6798941" y="1911051"/>
            <a:chExt cx="3725944" cy="890268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D4C87992-26C9-4550-AE8B-C4F538BD6C23}"/>
                </a:ext>
              </a:extLst>
            </p:cNvPr>
            <p:cNvSpPr txBox="1"/>
            <p:nvPr/>
          </p:nvSpPr>
          <p:spPr>
            <a:xfrm>
              <a:off x="6798941" y="1911051"/>
              <a:ext cx="787755" cy="738664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 defTabSz="685800"/>
              <a:r>
                <a:rPr lang="en-US" sz="3000" b="1" dirty="0">
                  <a:solidFill>
                    <a:srgbClr val="12AE85"/>
                  </a:solidFill>
                  <a:ea typeface="Montserrat" charset="0"/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78832C9-3850-42BD-A64B-7C212CEA9E6C}"/>
                </a:ext>
              </a:extLst>
            </p:cNvPr>
            <p:cNvGrpSpPr/>
            <p:nvPr/>
          </p:nvGrpSpPr>
          <p:grpSpPr>
            <a:xfrm>
              <a:off x="7652272" y="1991674"/>
              <a:ext cx="2872613" cy="809645"/>
              <a:chOff x="7652272" y="1986415"/>
              <a:chExt cx="2872613" cy="809645"/>
            </a:xfrm>
          </p:grpSpPr>
          <p:sp>
            <p:nvSpPr>
              <p:cNvPr id="196" name="Shape 1155">
                <a:extLst>
                  <a:ext uri="{FF2B5EF4-FFF2-40B4-BE49-F238E27FC236}">
                    <a16:creationId xmlns:a16="http://schemas.microsoft.com/office/drawing/2014/main" id="{9001D7EA-ED17-4481-8C4F-961628AC95CA}"/>
                  </a:ext>
                </a:extLst>
              </p:cNvPr>
              <p:cNvSpPr/>
              <p:nvPr/>
            </p:nvSpPr>
            <p:spPr>
              <a:xfrm>
                <a:off x="7661779" y="2231803"/>
                <a:ext cx="2720214" cy="5642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9050" tIns="19050" rIns="19050" bIns="1905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defTabSz="685800">
                  <a:lnSpc>
                    <a:spcPts val="1500"/>
                  </a:lnSpc>
                </a:pPr>
                <a:r>
                  <a:rPr lang="en-US" sz="1125" dirty="0">
                    <a:solidFill>
                      <a:srgbClr val="D8D8D8">
                        <a:lumMod val="25000"/>
                      </a:srgbClr>
                    </a:solidFill>
                    <a:cs typeface="Arial" panose="020B0604020202020204" pitchFamily="34" charset="0"/>
                  </a:rPr>
                  <a:t>Group of Experts supporting AISC and BIS for formulating Standards</a:t>
                </a:r>
              </a:p>
            </p:txBody>
          </p:sp>
          <p:sp>
            <p:nvSpPr>
              <p:cNvPr id="197" name="Shape 1155">
                <a:extLst>
                  <a:ext uri="{FF2B5EF4-FFF2-40B4-BE49-F238E27FC236}">
                    <a16:creationId xmlns:a16="http://schemas.microsoft.com/office/drawing/2014/main" id="{3316C403-C859-4999-AE56-CE7A9BFD0126}"/>
                  </a:ext>
                </a:extLst>
              </p:cNvPr>
              <p:cNvSpPr/>
              <p:nvPr/>
            </p:nvSpPr>
            <p:spPr>
              <a:xfrm>
                <a:off x="7652272" y="1986415"/>
                <a:ext cx="2872613" cy="27357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9050" tIns="19050" rIns="19050" bIns="1905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defTabSz="685800">
                  <a:lnSpc>
                    <a:spcPts val="1275"/>
                  </a:lnSpc>
                </a:pPr>
                <a:r>
                  <a:rPr lang="en-US" sz="1500" b="1" dirty="0">
                    <a:solidFill>
                      <a:srgbClr val="14BE91"/>
                    </a:solidFill>
                    <a:cs typeface="Arial" panose="020B0604020202020204" pitchFamily="34" charset="0"/>
                  </a:rPr>
                  <a:t>Technical Panels</a:t>
                </a:r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A36B915-4B90-48FE-867F-8EE5CA5A1094}"/>
              </a:ext>
            </a:extLst>
          </p:cNvPr>
          <p:cNvGrpSpPr/>
          <p:nvPr/>
        </p:nvGrpSpPr>
        <p:grpSpPr>
          <a:xfrm>
            <a:off x="5629564" y="4037166"/>
            <a:ext cx="2801589" cy="553998"/>
            <a:chOff x="6798941" y="1790319"/>
            <a:chExt cx="3735452" cy="738664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F7141DAD-0A49-47A7-9297-4C6B217AD6FB}"/>
                </a:ext>
              </a:extLst>
            </p:cNvPr>
            <p:cNvSpPr txBox="1"/>
            <p:nvPr/>
          </p:nvSpPr>
          <p:spPr>
            <a:xfrm>
              <a:off x="6798941" y="1790319"/>
              <a:ext cx="787755" cy="738664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 defTabSz="685800"/>
              <a:r>
                <a:rPr lang="en-US" sz="3000" b="1" dirty="0">
                  <a:solidFill>
                    <a:srgbClr val="6E9D18"/>
                  </a:solidFill>
                  <a:ea typeface="Montserrat" charset="0"/>
                  <a:cs typeface="Arial" panose="020B0604020202020204" pitchFamily="34" charset="0"/>
                </a:rPr>
                <a:t>04</a:t>
              </a: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0DE2625-74A3-4DA2-B5C5-D72A7F665867}"/>
                </a:ext>
              </a:extLst>
            </p:cNvPr>
            <p:cNvGrpSpPr/>
            <p:nvPr/>
          </p:nvGrpSpPr>
          <p:grpSpPr>
            <a:xfrm>
              <a:off x="7661779" y="1835425"/>
              <a:ext cx="2872614" cy="593334"/>
              <a:chOff x="7661779" y="1830166"/>
              <a:chExt cx="2872614" cy="593334"/>
            </a:xfrm>
          </p:grpSpPr>
          <p:sp>
            <p:nvSpPr>
              <p:cNvPr id="203" name="Shape 1155">
                <a:extLst>
                  <a:ext uri="{FF2B5EF4-FFF2-40B4-BE49-F238E27FC236}">
                    <a16:creationId xmlns:a16="http://schemas.microsoft.com/office/drawing/2014/main" id="{8BC4403D-0994-4056-BF14-AA8DAFC1809D}"/>
                  </a:ext>
                </a:extLst>
              </p:cNvPr>
              <p:cNvSpPr/>
              <p:nvPr/>
            </p:nvSpPr>
            <p:spPr>
              <a:xfrm>
                <a:off x="7661779" y="2115724"/>
                <a:ext cx="2720214" cy="3077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9050" tIns="19050" rIns="19050" bIns="1905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defTabSz="685800">
                  <a:lnSpc>
                    <a:spcPts val="1500"/>
                  </a:lnSpc>
                </a:pPr>
                <a:r>
                  <a:rPr lang="en-US" sz="1125" dirty="0">
                    <a:solidFill>
                      <a:srgbClr val="D8D8D8">
                        <a:lumMod val="25000"/>
                      </a:srgbClr>
                    </a:solidFill>
                    <a:cs typeface="Arial" panose="020B0604020202020204" pitchFamily="34" charset="0"/>
                  </a:rPr>
                  <a:t>Harmonization of Standards </a:t>
                </a:r>
              </a:p>
            </p:txBody>
          </p:sp>
          <p:sp>
            <p:nvSpPr>
              <p:cNvPr id="204" name="Shape 1155">
                <a:extLst>
                  <a:ext uri="{FF2B5EF4-FFF2-40B4-BE49-F238E27FC236}">
                    <a16:creationId xmlns:a16="http://schemas.microsoft.com/office/drawing/2014/main" id="{0FE754F8-FCDC-4403-83F7-FB9926CBBD59}"/>
                  </a:ext>
                </a:extLst>
              </p:cNvPr>
              <p:cNvSpPr/>
              <p:nvPr/>
            </p:nvSpPr>
            <p:spPr>
              <a:xfrm>
                <a:off x="7661780" y="1830166"/>
                <a:ext cx="2872613" cy="2735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9050" tIns="19050" rIns="19050" bIns="1905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defTabSz="685800">
                  <a:lnSpc>
                    <a:spcPts val="1275"/>
                  </a:lnSpc>
                </a:pPr>
                <a:r>
                  <a:rPr lang="en-US" sz="1500" b="1" dirty="0">
                    <a:solidFill>
                      <a:srgbClr val="8CC81E"/>
                    </a:solidFill>
                    <a:cs typeface="Arial" panose="020B0604020202020204" pitchFamily="34" charset="0"/>
                  </a:rPr>
                  <a:t>India WP.29 Activities</a:t>
                </a:r>
              </a:p>
            </p:txBody>
          </p:sp>
        </p:grpSp>
      </p:grpSp>
      <p:pic>
        <p:nvPicPr>
          <p:cNvPr id="6" name="Graphic 5" descr="Bank">
            <a:extLst>
              <a:ext uri="{FF2B5EF4-FFF2-40B4-BE49-F238E27FC236}">
                <a16:creationId xmlns:a16="http://schemas.microsoft.com/office/drawing/2014/main" id="{6FC2DE4A-CDC4-4C91-9EF6-6E8348B62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8059" y="1116022"/>
            <a:ext cx="685800" cy="6858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0A8B16C-5996-42AC-B7AE-722E9CFA34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33" y="3046811"/>
            <a:ext cx="685800" cy="60007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6C4480D-4F82-452B-BC9F-BA8717D53D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68" y="4052905"/>
            <a:ext cx="767015" cy="56947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8FE971-7D25-49DB-99DA-94700F4940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93" y="2033782"/>
            <a:ext cx="685800" cy="685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86641" y="1796458"/>
            <a:ext cx="1621253" cy="2267251"/>
            <a:chOff x="2515520" y="2647909"/>
            <a:chExt cx="2161671" cy="3023000"/>
          </a:xfrm>
        </p:grpSpPr>
        <p:sp>
          <p:nvSpPr>
            <p:cNvPr id="3" name="TextBox 2"/>
            <p:cNvSpPr txBox="1"/>
            <p:nvPr/>
          </p:nvSpPr>
          <p:spPr>
            <a:xfrm rot="3609820">
              <a:off x="3373657" y="2992844"/>
              <a:ext cx="59721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b="1" dirty="0">
                  <a:solidFill>
                    <a:srgbClr val="00B050"/>
                  </a:solidFill>
                  <a:latin typeface="Calibri"/>
                </a:rPr>
                <a:t>AIS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20185293">
              <a:off x="2680965" y="2863328"/>
              <a:ext cx="8382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b="1" dirty="0">
                  <a:solidFill>
                    <a:srgbClr val="0000FF"/>
                  </a:solidFill>
                  <a:latin typeface="Calibri"/>
                </a:rPr>
                <a:t>CMVR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17771452">
              <a:off x="2486235" y="2677194"/>
              <a:ext cx="4586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b="1" dirty="0">
                  <a:solidFill>
                    <a:srgbClr val="FF0000"/>
                  </a:solidFill>
                  <a:latin typeface="Calibri"/>
                </a:rPr>
                <a:t>IS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0204262">
              <a:off x="3466317" y="5051556"/>
              <a:ext cx="8382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b="1" dirty="0">
                  <a:solidFill>
                    <a:srgbClr val="7030A0"/>
                  </a:solidFill>
                  <a:latin typeface="Calibri"/>
                </a:rPr>
                <a:t>UN R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3743302">
              <a:off x="3952396" y="4946114"/>
              <a:ext cx="104948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b="1" dirty="0">
                  <a:solidFill>
                    <a:srgbClr val="FFC000"/>
                  </a:solidFill>
                  <a:latin typeface="Calibri"/>
                </a:rPr>
                <a:t>UN GTR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 rot="2886128">
            <a:off x="2006450" y="1459752"/>
            <a:ext cx="628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rgbClr val="FFFF00"/>
                </a:solidFill>
                <a:latin typeface="Calibri"/>
              </a:rPr>
              <a:t>MVA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468" y="4092706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1608CA"/>
                </a:solidFill>
              </a:rPr>
              <a:t>MVA Motor Vehicle Act</a:t>
            </a:r>
          </a:p>
          <a:p>
            <a:r>
              <a:rPr lang="en-US" sz="1000" b="1" i="1" dirty="0">
                <a:solidFill>
                  <a:srgbClr val="1608CA"/>
                </a:solidFill>
              </a:rPr>
              <a:t>CMVR Central Motor Vehicle Rules</a:t>
            </a:r>
          </a:p>
          <a:p>
            <a:r>
              <a:rPr lang="en-US" sz="1000" b="1" i="1" dirty="0">
                <a:solidFill>
                  <a:srgbClr val="1608CA"/>
                </a:solidFill>
              </a:rPr>
              <a:t>IS Indian Standards</a:t>
            </a:r>
          </a:p>
          <a:p>
            <a:r>
              <a:rPr lang="en-US" sz="1000" b="1" i="1" dirty="0">
                <a:solidFill>
                  <a:srgbClr val="1608CA"/>
                </a:solidFill>
              </a:rPr>
              <a:t>AIS Automotive Industry Standards</a:t>
            </a:r>
          </a:p>
          <a:p>
            <a:r>
              <a:rPr lang="en-US" sz="1000" b="1" i="1" dirty="0">
                <a:solidFill>
                  <a:srgbClr val="1608CA"/>
                </a:solidFill>
              </a:rPr>
              <a:t>UN GTR UN Global Technical Regulations</a:t>
            </a:r>
          </a:p>
          <a:p>
            <a:r>
              <a:rPr lang="en-US" sz="1000" b="1" i="1" dirty="0">
                <a:solidFill>
                  <a:srgbClr val="1608CA"/>
                </a:solidFill>
              </a:rPr>
              <a:t>UN R UN Regulations</a:t>
            </a:r>
            <a:endParaRPr lang="en-IN" sz="1000" b="1" i="1" dirty="0">
              <a:solidFill>
                <a:srgbClr val="1608CA"/>
              </a:solidFill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143000" y="-167052"/>
            <a:ext cx="6858000" cy="6286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Regulatory Mechanism - Stakeholders</a:t>
            </a:r>
          </a:p>
        </p:txBody>
      </p:sp>
    </p:spTree>
    <p:extLst>
      <p:ext uri="{BB962C8B-B14F-4D97-AF65-F5344CB8AC3E}">
        <p14:creationId xmlns:p14="http://schemas.microsoft.com/office/powerpoint/2010/main" val="27032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" grpId="0" animBg="1"/>
      <p:bldP spid="56" grpId="0" animBg="1"/>
      <p:bldP spid="59" grpId="0" animBg="1"/>
      <p:bldP spid="65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2894369" y="1099745"/>
            <a:ext cx="3384855" cy="33848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817588" y="1777262"/>
            <a:ext cx="1538417" cy="14967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13" y="-77232"/>
            <a:ext cx="5829300" cy="514350"/>
          </a:xfrm>
        </p:spPr>
        <p:txBody>
          <a:bodyPr vert="horz" lIns="68580" tIns="34290" rIns="68580" bIns="34290" rtlCol="0" anchor="ctr">
            <a:noAutofit/>
          </a:bodyPr>
          <a:lstStyle/>
          <a:p>
            <a:pPr defTabSz="914400"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National Committees - Composition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40776" y="1761479"/>
            <a:ext cx="1610318" cy="1499798"/>
            <a:chOff x="4127281" y="789086"/>
            <a:chExt cx="1966181" cy="1893649"/>
          </a:xfrm>
        </p:grpSpPr>
        <p:grpSp>
          <p:nvGrpSpPr>
            <p:cNvPr id="5" name="Group 4"/>
            <p:cNvGrpSpPr/>
            <p:nvPr/>
          </p:nvGrpSpPr>
          <p:grpSpPr>
            <a:xfrm>
              <a:off x="4127281" y="789086"/>
              <a:ext cx="1966181" cy="1893649"/>
              <a:chOff x="4127281" y="789086"/>
              <a:chExt cx="1966181" cy="189364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217990" y="839668"/>
                <a:ext cx="1839958" cy="1843067"/>
                <a:chOff x="-2615758" y="3967507"/>
                <a:chExt cx="1839958" cy="1843067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-2580121" y="3967507"/>
                  <a:ext cx="1802759" cy="1802759"/>
                </a:xfrm>
                <a:prstGeom prst="ellipse">
                  <a:avLst/>
                </a:prstGeom>
                <a:gradFill flip="none" rotWithShape="1">
                  <a:gsLst>
                    <a:gs pos="28000">
                      <a:srgbClr val="2C70BB"/>
                    </a:gs>
                    <a:gs pos="83000">
                      <a:schemeClr val="accent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 rot="18734772">
                  <a:off x="-2575913" y="3936620"/>
                  <a:ext cx="1731936" cy="18116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7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reflection blurRad="6350" stA="20000" endPos="10000" dir="5400000" sy="-100000" algn="bl" rotWithShape="0"/>
                  <a:softEdge rad="127000"/>
                </a:effectLst>
                <a:scene3d>
                  <a:camera prst="orthographicFront"/>
                  <a:lightRig rig="threePt" dir="t">
                    <a:rot lat="0" lon="0" rev="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 rot="18689218">
                  <a:off x="-2591238" y="3998473"/>
                  <a:ext cx="1802758" cy="1802758"/>
                </a:xfrm>
                <a:prstGeom prst="ellipse">
                  <a:avLst/>
                </a:prstGeom>
                <a:gradFill flip="none" rotWithShape="1">
                  <a:gsLst>
                    <a:gs pos="90008">
                      <a:schemeClr val="accent1">
                        <a:lumMod val="0"/>
                        <a:alpha val="80000"/>
                      </a:schemeClr>
                    </a:gs>
                    <a:gs pos="98000">
                      <a:schemeClr val="accent1">
                        <a:lumMod val="75000"/>
                        <a:alpha val="0"/>
                      </a:schemeClr>
                    </a:gs>
                    <a:gs pos="14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76000">
                      <a:schemeClr val="accent1">
                        <a:lumMod val="75000"/>
                        <a:alpha val="32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softEdge rad="63500"/>
                </a:effectLst>
                <a:scene3d>
                  <a:camera prst="orthographicFront"/>
                  <a:lightRig rig="threePt" dir="t">
                    <a:rot lat="0" lon="0" rev="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 rot="20725543">
                  <a:off x="-2578559" y="4007815"/>
                  <a:ext cx="1802759" cy="1802759"/>
                </a:xfrm>
                <a:prstGeom prst="ellipse">
                  <a:avLst/>
                </a:prstGeom>
                <a:gradFill flip="none" rotWithShape="1">
                  <a:gsLst>
                    <a:gs pos="13000">
                      <a:schemeClr val="accent1">
                        <a:lumMod val="60000"/>
                        <a:lumOff val="40000"/>
                        <a:alpha val="43000"/>
                      </a:schemeClr>
                    </a:gs>
                    <a:gs pos="45000">
                      <a:schemeClr val="accent1">
                        <a:lumMod val="60000"/>
                        <a:lumOff val="40000"/>
                        <a:alpha val="1000"/>
                      </a:schemeClr>
                    </a:gs>
                    <a:gs pos="78000">
                      <a:schemeClr val="accent1">
                        <a:lumMod val="75000"/>
                        <a:alpha val="19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softEdge rad="63500"/>
                </a:effectLst>
                <a:scene3d>
                  <a:camera prst="orthographicFront"/>
                  <a:lightRig rig="threePt" dir="t">
                    <a:rot lat="0" lon="0" rev="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-2368032" y="3997252"/>
                  <a:ext cx="1378579" cy="9776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  <a:alpha val="40000"/>
                      </a:schemeClr>
                    </a:gs>
                    <a:gs pos="67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" name="Oval 146"/>
              <p:cNvSpPr/>
              <p:nvPr/>
            </p:nvSpPr>
            <p:spPr>
              <a:xfrm rot="9622922">
                <a:off x="4127281" y="789086"/>
                <a:ext cx="1718097" cy="798050"/>
              </a:xfrm>
              <a:custGeom>
                <a:avLst/>
                <a:gdLst>
                  <a:gd name="connsiteX0" fmla="*/ 0 w 921001"/>
                  <a:gd name="connsiteY0" fmla="*/ 374754 h 749507"/>
                  <a:gd name="connsiteX1" fmla="*/ 460501 w 921001"/>
                  <a:gd name="connsiteY1" fmla="*/ 0 h 749507"/>
                  <a:gd name="connsiteX2" fmla="*/ 921002 w 921001"/>
                  <a:gd name="connsiteY2" fmla="*/ 374754 h 749507"/>
                  <a:gd name="connsiteX3" fmla="*/ 460501 w 921001"/>
                  <a:gd name="connsiteY3" fmla="*/ 749508 h 749507"/>
                  <a:gd name="connsiteX4" fmla="*/ 0 w 921001"/>
                  <a:gd name="connsiteY4" fmla="*/ 374754 h 749507"/>
                  <a:gd name="connsiteX0" fmla="*/ 43 w 921045"/>
                  <a:gd name="connsiteY0" fmla="*/ 109076 h 483830"/>
                  <a:gd name="connsiteX1" fmla="*/ 481687 w 921045"/>
                  <a:gd name="connsiteY1" fmla="*/ 53264 h 483830"/>
                  <a:gd name="connsiteX2" fmla="*/ 921045 w 921045"/>
                  <a:gd name="connsiteY2" fmla="*/ 109076 h 483830"/>
                  <a:gd name="connsiteX3" fmla="*/ 460544 w 921045"/>
                  <a:gd name="connsiteY3" fmla="*/ 483830 h 483830"/>
                  <a:gd name="connsiteX4" fmla="*/ 43 w 921045"/>
                  <a:gd name="connsiteY4" fmla="*/ 109076 h 483830"/>
                  <a:gd name="connsiteX0" fmla="*/ 21 w 1068380"/>
                  <a:gd name="connsiteY0" fmla="*/ 21559 h 533179"/>
                  <a:gd name="connsiteX1" fmla="*/ 629022 w 1068380"/>
                  <a:gd name="connsiteY1" fmla="*/ 100798 h 533179"/>
                  <a:gd name="connsiteX2" fmla="*/ 1068380 w 1068380"/>
                  <a:gd name="connsiteY2" fmla="*/ 156610 h 533179"/>
                  <a:gd name="connsiteX3" fmla="*/ 607879 w 1068380"/>
                  <a:gd name="connsiteY3" fmla="*/ 531364 h 533179"/>
                  <a:gd name="connsiteX4" fmla="*/ 21 w 1068380"/>
                  <a:gd name="connsiteY4" fmla="*/ 21559 h 533179"/>
                  <a:gd name="connsiteX0" fmla="*/ 25 w 1461292"/>
                  <a:gd name="connsiteY0" fmla="*/ 24175 h 534281"/>
                  <a:gd name="connsiteX1" fmla="*/ 629026 w 1461292"/>
                  <a:gd name="connsiteY1" fmla="*/ 103414 h 534281"/>
                  <a:gd name="connsiteX2" fmla="*/ 1461292 w 1461292"/>
                  <a:gd name="connsiteY2" fmla="*/ 85517 h 534281"/>
                  <a:gd name="connsiteX3" fmla="*/ 607883 w 1461292"/>
                  <a:gd name="connsiteY3" fmla="*/ 533980 h 534281"/>
                  <a:gd name="connsiteX4" fmla="*/ 25 w 1461292"/>
                  <a:gd name="connsiteY4" fmla="*/ 24175 h 534281"/>
                  <a:gd name="connsiteX0" fmla="*/ 20 w 1563269"/>
                  <a:gd name="connsiteY0" fmla="*/ 13792 h 632981"/>
                  <a:gd name="connsiteX1" fmla="*/ 731003 w 1563269"/>
                  <a:gd name="connsiteY1" fmla="*/ 200384 h 632981"/>
                  <a:gd name="connsiteX2" fmla="*/ 1563269 w 1563269"/>
                  <a:gd name="connsiteY2" fmla="*/ 182487 h 632981"/>
                  <a:gd name="connsiteX3" fmla="*/ 709860 w 1563269"/>
                  <a:gd name="connsiteY3" fmla="*/ 630950 h 632981"/>
                  <a:gd name="connsiteX4" fmla="*/ 20 w 1563269"/>
                  <a:gd name="connsiteY4" fmla="*/ 13792 h 632981"/>
                  <a:gd name="connsiteX0" fmla="*/ 15 w 1718100"/>
                  <a:gd name="connsiteY0" fmla="*/ 11664 h 693602"/>
                  <a:gd name="connsiteX1" fmla="*/ 885834 w 1718100"/>
                  <a:gd name="connsiteY1" fmla="*/ 259484 h 693602"/>
                  <a:gd name="connsiteX2" fmla="*/ 1718100 w 1718100"/>
                  <a:gd name="connsiteY2" fmla="*/ 241587 h 693602"/>
                  <a:gd name="connsiteX3" fmla="*/ 864691 w 1718100"/>
                  <a:gd name="connsiteY3" fmla="*/ 690050 h 693602"/>
                  <a:gd name="connsiteX4" fmla="*/ 15 w 1718100"/>
                  <a:gd name="connsiteY4" fmla="*/ 11664 h 693602"/>
                  <a:gd name="connsiteX0" fmla="*/ 12 w 1718097"/>
                  <a:gd name="connsiteY0" fmla="*/ 16351 h 798050"/>
                  <a:gd name="connsiteX1" fmla="*/ 885831 w 1718097"/>
                  <a:gd name="connsiteY1" fmla="*/ 264171 h 798050"/>
                  <a:gd name="connsiteX2" fmla="*/ 1718097 w 1718097"/>
                  <a:gd name="connsiteY2" fmla="*/ 246274 h 798050"/>
                  <a:gd name="connsiteX3" fmla="*/ 867692 w 1718097"/>
                  <a:gd name="connsiteY3" fmla="*/ 795361 h 798050"/>
                  <a:gd name="connsiteX4" fmla="*/ 12 w 1718097"/>
                  <a:gd name="connsiteY4" fmla="*/ 16351 h 79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8097" h="798050">
                    <a:moveTo>
                      <a:pt x="12" y="16351"/>
                    </a:moveTo>
                    <a:cubicBezTo>
                      <a:pt x="3035" y="-72181"/>
                      <a:pt x="599484" y="225851"/>
                      <a:pt x="885831" y="264171"/>
                    </a:cubicBezTo>
                    <a:cubicBezTo>
                      <a:pt x="1172179" y="302492"/>
                      <a:pt x="1718097" y="39303"/>
                      <a:pt x="1718097" y="246274"/>
                    </a:cubicBezTo>
                    <a:cubicBezTo>
                      <a:pt x="1718097" y="453245"/>
                      <a:pt x="1154040" y="833682"/>
                      <a:pt x="867692" y="795361"/>
                    </a:cubicBezTo>
                    <a:cubicBezTo>
                      <a:pt x="581345" y="757041"/>
                      <a:pt x="-3011" y="104883"/>
                      <a:pt x="12" y="163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47000">
                    <a:schemeClr val="accent1">
                      <a:lumMod val="60000"/>
                      <a:lumOff val="40000"/>
                      <a:alpha val="88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Oval 146"/>
              <p:cNvSpPr/>
              <p:nvPr/>
            </p:nvSpPr>
            <p:spPr>
              <a:xfrm rot="20239119">
                <a:off x="4522214" y="1786782"/>
                <a:ext cx="1571248" cy="694755"/>
              </a:xfrm>
              <a:custGeom>
                <a:avLst/>
                <a:gdLst>
                  <a:gd name="connsiteX0" fmla="*/ 0 w 921001"/>
                  <a:gd name="connsiteY0" fmla="*/ 374754 h 749507"/>
                  <a:gd name="connsiteX1" fmla="*/ 460501 w 921001"/>
                  <a:gd name="connsiteY1" fmla="*/ 0 h 749507"/>
                  <a:gd name="connsiteX2" fmla="*/ 921002 w 921001"/>
                  <a:gd name="connsiteY2" fmla="*/ 374754 h 749507"/>
                  <a:gd name="connsiteX3" fmla="*/ 460501 w 921001"/>
                  <a:gd name="connsiteY3" fmla="*/ 749508 h 749507"/>
                  <a:gd name="connsiteX4" fmla="*/ 0 w 921001"/>
                  <a:gd name="connsiteY4" fmla="*/ 374754 h 749507"/>
                  <a:gd name="connsiteX0" fmla="*/ 43 w 921045"/>
                  <a:gd name="connsiteY0" fmla="*/ 109076 h 483830"/>
                  <a:gd name="connsiteX1" fmla="*/ 481687 w 921045"/>
                  <a:gd name="connsiteY1" fmla="*/ 53264 h 483830"/>
                  <a:gd name="connsiteX2" fmla="*/ 921045 w 921045"/>
                  <a:gd name="connsiteY2" fmla="*/ 109076 h 483830"/>
                  <a:gd name="connsiteX3" fmla="*/ 460544 w 921045"/>
                  <a:gd name="connsiteY3" fmla="*/ 483830 h 483830"/>
                  <a:gd name="connsiteX4" fmla="*/ 43 w 921045"/>
                  <a:gd name="connsiteY4" fmla="*/ 109076 h 483830"/>
                  <a:gd name="connsiteX0" fmla="*/ 21 w 1068380"/>
                  <a:gd name="connsiteY0" fmla="*/ 21559 h 533179"/>
                  <a:gd name="connsiteX1" fmla="*/ 629022 w 1068380"/>
                  <a:gd name="connsiteY1" fmla="*/ 100798 h 533179"/>
                  <a:gd name="connsiteX2" fmla="*/ 1068380 w 1068380"/>
                  <a:gd name="connsiteY2" fmla="*/ 156610 h 533179"/>
                  <a:gd name="connsiteX3" fmla="*/ 607879 w 1068380"/>
                  <a:gd name="connsiteY3" fmla="*/ 531364 h 533179"/>
                  <a:gd name="connsiteX4" fmla="*/ 21 w 1068380"/>
                  <a:gd name="connsiteY4" fmla="*/ 21559 h 533179"/>
                  <a:gd name="connsiteX0" fmla="*/ 25 w 1461292"/>
                  <a:gd name="connsiteY0" fmla="*/ 24175 h 534281"/>
                  <a:gd name="connsiteX1" fmla="*/ 629026 w 1461292"/>
                  <a:gd name="connsiteY1" fmla="*/ 103414 h 534281"/>
                  <a:gd name="connsiteX2" fmla="*/ 1461292 w 1461292"/>
                  <a:gd name="connsiteY2" fmla="*/ 85517 h 534281"/>
                  <a:gd name="connsiteX3" fmla="*/ 607883 w 1461292"/>
                  <a:gd name="connsiteY3" fmla="*/ 533980 h 534281"/>
                  <a:gd name="connsiteX4" fmla="*/ 25 w 1461292"/>
                  <a:gd name="connsiteY4" fmla="*/ 24175 h 534281"/>
                  <a:gd name="connsiteX0" fmla="*/ 20 w 1563269"/>
                  <a:gd name="connsiteY0" fmla="*/ 13792 h 632981"/>
                  <a:gd name="connsiteX1" fmla="*/ 731003 w 1563269"/>
                  <a:gd name="connsiteY1" fmla="*/ 200384 h 632981"/>
                  <a:gd name="connsiteX2" fmla="*/ 1563269 w 1563269"/>
                  <a:gd name="connsiteY2" fmla="*/ 182487 h 632981"/>
                  <a:gd name="connsiteX3" fmla="*/ 709860 w 1563269"/>
                  <a:gd name="connsiteY3" fmla="*/ 630950 h 632981"/>
                  <a:gd name="connsiteX4" fmla="*/ 20 w 1563269"/>
                  <a:gd name="connsiteY4" fmla="*/ 13792 h 632981"/>
                  <a:gd name="connsiteX0" fmla="*/ 15 w 1718100"/>
                  <a:gd name="connsiteY0" fmla="*/ 11664 h 693602"/>
                  <a:gd name="connsiteX1" fmla="*/ 885834 w 1718100"/>
                  <a:gd name="connsiteY1" fmla="*/ 259484 h 693602"/>
                  <a:gd name="connsiteX2" fmla="*/ 1718100 w 1718100"/>
                  <a:gd name="connsiteY2" fmla="*/ 241587 h 693602"/>
                  <a:gd name="connsiteX3" fmla="*/ 864691 w 1718100"/>
                  <a:gd name="connsiteY3" fmla="*/ 690050 h 693602"/>
                  <a:gd name="connsiteX4" fmla="*/ 15 w 1718100"/>
                  <a:gd name="connsiteY4" fmla="*/ 11664 h 693602"/>
                  <a:gd name="connsiteX0" fmla="*/ 12 w 1718097"/>
                  <a:gd name="connsiteY0" fmla="*/ 16351 h 798050"/>
                  <a:gd name="connsiteX1" fmla="*/ 885831 w 1718097"/>
                  <a:gd name="connsiteY1" fmla="*/ 264171 h 798050"/>
                  <a:gd name="connsiteX2" fmla="*/ 1718097 w 1718097"/>
                  <a:gd name="connsiteY2" fmla="*/ 246274 h 798050"/>
                  <a:gd name="connsiteX3" fmla="*/ 867692 w 1718097"/>
                  <a:gd name="connsiteY3" fmla="*/ 795361 h 798050"/>
                  <a:gd name="connsiteX4" fmla="*/ 12 w 1718097"/>
                  <a:gd name="connsiteY4" fmla="*/ 16351 h 798050"/>
                  <a:gd name="connsiteX0" fmla="*/ 18 w 1718103"/>
                  <a:gd name="connsiteY0" fmla="*/ 39538 h 821237"/>
                  <a:gd name="connsiteX1" fmla="*/ 890838 w 1718103"/>
                  <a:gd name="connsiteY1" fmla="*/ 130578 h 821237"/>
                  <a:gd name="connsiteX2" fmla="*/ 1718103 w 1718103"/>
                  <a:gd name="connsiteY2" fmla="*/ 269461 h 821237"/>
                  <a:gd name="connsiteX3" fmla="*/ 867698 w 1718103"/>
                  <a:gd name="connsiteY3" fmla="*/ 818548 h 821237"/>
                  <a:gd name="connsiteX4" fmla="*/ 18 w 1718103"/>
                  <a:gd name="connsiteY4" fmla="*/ 39538 h 821237"/>
                  <a:gd name="connsiteX0" fmla="*/ 10 w 1718095"/>
                  <a:gd name="connsiteY0" fmla="*/ 32478 h 814177"/>
                  <a:gd name="connsiteX1" fmla="*/ 883813 w 1718095"/>
                  <a:gd name="connsiteY1" fmla="*/ 158411 h 814177"/>
                  <a:gd name="connsiteX2" fmla="*/ 1718095 w 1718095"/>
                  <a:gd name="connsiteY2" fmla="*/ 262401 h 814177"/>
                  <a:gd name="connsiteX3" fmla="*/ 867690 w 1718095"/>
                  <a:gd name="connsiteY3" fmla="*/ 811488 h 814177"/>
                  <a:gd name="connsiteX4" fmla="*/ 10 w 1718095"/>
                  <a:gd name="connsiteY4" fmla="*/ 32478 h 814177"/>
                  <a:gd name="connsiteX0" fmla="*/ 12 w 1571124"/>
                  <a:gd name="connsiteY0" fmla="*/ 55465 h 697884"/>
                  <a:gd name="connsiteX1" fmla="*/ 736842 w 1571124"/>
                  <a:gd name="connsiteY1" fmla="*/ 44321 h 697884"/>
                  <a:gd name="connsiteX2" fmla="*/ 1571124 w 1571124"/>
                  <a:gd name="connsiteY2" fmla="*/ 148311 h 697884"/>
                  <a:gd name="connsiteX3" fmla="*/ 720719 w 1571124"/>
                  <a:gd name="connsiteY3" fmla="*/ 697398 h 697884"/>
                  <a:gd name="connsiteX4" fmla="*/ 12 w 1571124"/>
                  <a:gd name="connsiteY4" fmla="*/ 55465 h 697884"/>
                  <a:gd name="connsiteX0" fmla="*/ 27 w 1571139"/>
                  <a:gd name="connsiteY0" fmla="*/ 55465 h 703397"/>
                  <a:gd name="connsiteX1" fmla="*/ 736857 w 1571139"/>
                  <a:gd name="connsiteY1" fmla="*/ 44321 h 703397"/>
                  <a:gd name="connsiteX2" fmla="*/ 1571139 w 1571139"/>
                  <a:gd name="connsiteY2" fmla="*/ 148311 h 703397"/>
                  <a:gd name="connsiteX3" fmla="*/ 720734 w 1571139"/>
                  <a:gd name="connsiteY3" fmla="*/ 697398 h 703397"/>
                  <a:gd name="connsiteX4" fmla="*/ 27 w 1571139"/>
                  <a:gd name="connsiteY4" fmla="*/ 55465 h 703397"/>
                  <a:gd name="connsiteX0" fmla="*/ 130 w 1571242"/>
                  <a:gd name="connsiteY0" fmla="*/ 103628 h 751560"/>
                  <a:gd name="connsiteX1" fmla="*/ 756378 w 1571242"/>
                  <a:gd name="connsiteY1" fmla="*/ 9816 h 751560"/>
                  <a:gd name="connsiteX2" fmla="*/ 1571242 w 1571242"/>
                  <a:gd name="connsiteY2" fmla="*/ 196474 h 751560"/>
                  <a:gd name="connsiteX3" fmla="*/ 720837 w 1571242"/>
                  <a:gd name="connsiteY3" fmla="*/ 745561 h 751560"/>
                  <a:gd name="connsiteX4" fmla="*/ 130 w 1571242"/>
                  <a:gd name="connsiteY4" fmla="*/ 103628 h 751560"/>
                  <a:gd name="connsiteX0" fmla="*/ 136 w 1571248"/>
                  <a:gd name="connsiteY0" fmla="*/ 46823 h 694755"/>
                  <a:gd name="connsiteX1" fmla="*/ 757344 w 1571248"/>
                  <a:gd name="connsiteY1" fmla="*/ 59325 h 694755"/>
                  <a:gd name="connsiteX2" fmla="*/ 1571248 w 1571248"/>
                  <a:gd name="connsiteY2" fmla="*/ 139669 h 694755"/>
                  <a:gd name="connsiteX3" fmla="*/ 720843 w 1571248"/>
                  <a:gd name="connsiteY3" fmla="*/ 688756 h 694755"/>
                  <a:gd name="connsiteX4" fmla="*/ 136 w 1571248"/>
                  <a:gd name="connsiteY4" fmla="*/ 46823 h 69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248" h="694755">
                    <a:moveTo>
                      <a:pt x="136" y="46823"/>
                    </a:moveTo>
                    <a:cubicBezTo>
                      <a:pt x="6219" y="-58082"/>
                      <a:pt x="495492" y="43851"/>
                      <a:pt x="757344" y="59325"/>
                    </a:cubicBezTo>
                    <a:cubicBezTo>
                      <a:pt x="1019196" y="74799"/>
                      <a:pt x="1293154" y="105006"/>
                      <a:pt x="1571248" y="139669"/>
                    </a:cubicBezTo>
                    <a:cubicBezTo>
                      <a:pt x="1571248" y="346640"/>
                      <a:pt x="1251652" y="748548"/>
                      <a:pt x="720843" y="688756"/>
                    </a:cubicBezTo>
                    <a:cubicBezTo>
                      <a:pt x="190034" y="628964"/>
                      <a:pt x="-5947" y="151728"/>
                      <a:pt x="136" y="468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  <a:alpha val="32000"/>
                    </a:schemeClr>
                  </a:gs>
                  <a:gs pos="47000">
                    <a:schemeClr val="accent1">
                      <a:lumMod val="60000"/>
                      <a:lumOff val="40000"/>
                      <a:alpha val="62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333093" y="1497226"/>
              <a:ext cx="1696882" cy="52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b="1" dirty="0" err="1">
                  <a:ln w="9525">
                    <a:solidFill>
                      <a:srgbClr val="5B9BD5">
                        <a:lumMod val="50000"/>
                      </a:srgbClr>
                    </a:solidFill>
                  </a:ln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MoRT&amp;H</a:t>
              </a:r>
              <a:endParaRPr lang="en-US" sz="2100" b="1" dirty="0">
                <a:ln w="9525"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14541" y="523376"/>
            <a:ext cx="3124373" cy="1929267"/>
            <a:chOff x="329969" y="1371600"/>
            <a:chExt cx="4165831" cy="2572356"/>
          </a:xfrm>
        </p:grpSpPr>
        <p:sp>
          <p:nvSpPr>
            <p:cNvPr id="19" name="Rounded Rectangle 18"/>
            <p:cNvSpPr/>
            <p:nvPr/>
          </p:nvSpPr>
          <p:spPr>
            <a:xfrm>
              <a:off x="329969" y="1371600"/>
              <a:ext cx="4165831" cy="2572356"/>
            </a:xfrm>
            <a:custGeom>
              <a:avLst/>
              <a:gdLst/>
              <a:ahLst/>
              <a:cxnLst/>
              <a:rect l="l" t="t" r="r" b="b"/>
              <a:pathLst>
                <a:path w="4165831" h="2572356">
                  <a:moveTo>
                    <a:pt x="428735" y="0"/>
                  </a:moveTo>
                  <a:lnTo>
                    <a:pt x="3737096" y="0"/>
                  </a:lnTo>
                  <a:cubicBezTo>
                    <a:pt x="3973880" y="0"/>
                    <a:pt x="4165831" y="191951"/>
                    <a:pt x="4165831" y="428735"/>
                  </a:cubicBezTo>
                  <a:lnTo>
                    <a:pt x="4165831" y="1616610"/>
                  </a:lnTo>
                  <a:cubicBezTo>
                    <a:pt x="3628915" y="1643884"/>
                    <a:pt x="3197073" y="2054866"/>
                    <a:pt x="3155578" y="2572356"/>
                  </a:cubicBezTo>
                  <a:lnTo>
                    <a:pt x="428735" y="2572356"/>
                  </a:lnTo>
                  <a:cubicBezTo>
                    <a:pt x="191951" y="2572356"/>
                    <a:pt x="0" y="2380405"/>
                    <a:pt x="0" y="2143621"/>
                  </a:cubicBezTo>
                  <a:lnTo>
                    <a:pt x="0" y="428735"/>
                  </a:lnTo>
                  <a:cubicBezTo>
                    <a:pt x="0" y="191951"/>
                    <a:pt x="191951" y="0"/>
                    <a:pt x="428735" y="0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chemeClr val="bg1">
                    <a:lumMod val="85000"/>
                    <a:alpha val="76000"/>
                  </a:schemeClr>
                </a:gs>
                <a:gs pos="83000">
                  <a:schemeClr val="bg1">
                    <a:lumMod val="65000"/>
                    <a:alpha val="78000"/>
                  </a:schemeClr>
                </a:gs>
              </a:gsLst>
              <a:lin ang="270000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4540" y="1459468"/>
              <a:ext cx="40212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500" dirty="0">
                  <a:solidFill>
                    <a:srgbClr val="0000FF"/>
                  </a:solidFill>
                  <a:latin typeface="Calibri" panose="020F0502020204030204"/>
                </a:rPr>
                <a:t>Standing Committee on Emissions (</a:t>
              </a:r>
              <a:r>
                <a:rPr lang="en-US" sz="1500" dirty="0" err="1">
                  <a:solidFill>
                    <a:srgbClr val="0000FF"/>
                  </a:solidFill>
                  <a:latin typeface="Calibri" panose="020F0502020204030204"/>
                </a:rPr>
                <a:t>SCoE</a:t>
              </a:r>
              <a:r>
                <a:rPr lang="en-US" sz="1500" dirty="0">
                  <a:solidFill>
                    <a:srgbClr val="0000FF"/>
                  </a:solidFill>
                  <a:latin typeface="Calibri" panose="020F0502020204030204"/>
                </a:rPr>
                <a:t>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9296" y="2123887"/>
              <a:ext cx="3830634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Chairman: Joint Secretary (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MoRT&amp;H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)</a:t>
              </a:r>
            </a:p>
            <a:p>
              <a:pPr marL="739361" indent="-739361"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Members: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MoP&amp;NG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MoHI&amp;PE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MoEF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, NATRiP, Test Agencies, SIAM, TMA &amp; Others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07398" y="2565698"/>
            <a:ext cx="3124373" cy="1929267"/>
            <a:chOff x="320444" y="4094696"/>
            <a:chExt cx="4165831" cy="2572356"/>
          </a:xfrm>
        </p:grpSpPr>
        <p:sp>
          <p:nvSpPr>
            <p:cNvPr id="20" name="Rounded Rectangle 19"/>
            <p:cNvSpPr/>
            <p:nvPr/>
          </p:nvSpPr>
          <p:spPr>
            <a:xfrm>
              <a:off x="320444" y="4094696"/>
              <a:ext cx="4165831" cy="2572356"/>
            </a:xfrm>
            <a:custGeom>
              <a:avLst/>
              <a:gdLst/>
              <a:ahLst/>
              <a:cxnLst/>
              <a:rect l="l" t="t" r="r" b="b"/>
              <a:pathLst>
                <a:path w="4165831" h="2572356">
                  <a:moveTo>
                    <a:pt x="428735" y="0"/>
                  </a:moveTo>
                  <a:lnTo>
                    <a:pt x="3164232" y="0"/>
                  </a:lnTo>
                  <a:cubicBezTo>
                    <a:pt x="3197119" y="522266"/>
                    <a:pt x="3627576" y="939982"/>
                    <a:pt x="4165831" y="972019"/>
                  </a:cubicBezTo>
                  <a:lnTo>
                    <a:pt x="4165831" y="2143621"/>
                  </a:lnTo>
                  <a:cubicBezTo>
                    <a:pt x="4165831" y="2380405"/>
                    <a:pt x="3973880" y="2572356"/>
                    <a:pt x="3737096" y="2572356"/>
                  </a:cubicBezTo>
                  <a:lnTo>
                    <a:pt x="428735" y="2572356"/>
                  </a:lnTo>
                  <a:cubicBezTo>
                    <a:pt x="191951" y="2572356"/>
                    <a:pt x="0" y="2380405"/>
                    <a:pt x="0" y="2143621"/>
                  </a:cubicBezTo>
                  <a:lnTo>
                    <a:pt x="0" y="428735"/>
                  </a:lnTo>
                  <a:cubicBezTo>
                    <a:pt x="0" y="191951"/>
                    <a:pt x="191951" y="0"/>
                    <a:pt x="428735" y="0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chemeClr val="bg1">
                    <a:lumMod val="85000"/>
                    <a:alpha val="76000"/>
                  </a:schemeClr>
                </a:gs>
                <a:gs pos="83000">
                  <a:schemeClr val="bg1">
                    <a:lumMod val="65000"/>
                    <a:alpha val="78000"/>
                  </a:schemeClr>
                </a:gs>
              </a:gsLst>
              <a:lin ang="270000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4524" y="4191000"/>
              <a:ext cx="40212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500" dirty="0">
                  <a:solidFill>
                    <a:srgbClr val="0000FF"/>
                  </a:solidFill>
                  <a:latin typeface="Calibri" panose="020F0502020204030204"/>
                </a:rPr>
                <a:t>National Standing Committee </a:t>
              </a:r>
            </a:p>
            <a:p>
              <a:pPr defTabSz="685800">
                <a:defRPr/>
              </a:pPr>
              <a:r>
                <a:rPr lang="en-US" sz="1500" dirty="0">
                  <a:solidFill>
                    <a:srgbClr val="0000FF"/>
                  </a:solidFill>
                  <a:latin typeface="Calibri" panose="020F0502020204030204"/>
                </a:rPr>
                <a:t>on WP.29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2669" y="4929236"/>
              <a:ext cx="382888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Chairman: Joint Secretary (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MoRT&amp;H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)</a:t>
              </a:r>
            </a:p>
            <a:p>
              <a:pPr marL="739361" indent="-739361"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Members: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MoHI&amp;PE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MoEF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DoC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, DIPP, NATRiP, Test Agencies, BIS, SIAM, TMA, ACMA &amp; Others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50512" y="523376"/>
            <a:ext cx="3124373" cy="1929267"/>
            <a:chOff x="4644596" y="1371600"/>
            <a:chExt cx="4165831" cy="2572356"/>
          </a:xfrm>
        </p:grpSpPr>
        <p:sp>
          <p:nvSpPr>
            <p:cNvPr id="17" name="Rounded Rectangle 16"/>
            <p:cNvSpPr/>
            <p:nvPr/>
          </p:nvSpPr>
          <p:spPr>
            <a:xfrm>
              <a:off x="4644596" y="1371600"/>
              <a:ext cx="4165831" cy="2572356"/>
            </a:xfrm>
            <a:custGeom>
              <a:avLst/>
              <a:gdLst/>
              <a:ahLst/>
              <a:cxnLst/>
              <a:rect l="l" t="t" r="r" b="b"/>
              <a:pathLst>
                <a:path w="4165831" h="2572356">
                  <a:moveTo>
                    <a:pt x="428735" y="0"/>
                  </a:moveTo>
                  <a:lnTo>
                    <a:pt x="3737096" y="0"/>
                  </a:lnTo>
                  <a:cubicBezTo>
                    <a:pt x="3973880" y="0"/>
                    <a:pt x="4165831" y="191951"/>
                    <a:pt x="4165831" y="428735"/>
                  </a:cubicBezTo>
                  <a:lnTo>
                    <a:pt x="4165831" y="2143621"/>
                  </a:lnTo>
                  <a:cubicBezTo>
                    <a:pt x="4165831" y="2380405"/>
                    <a:pt x="3973880" y="2572356"/>
                    <a:pt x="3737096" y="2572356"/>
                  </a:cubicBezTo>
                  <a:lnTo>
                    <a:pt x="981075" y="2572356"/>
                  </a:lnTo>
                  <a:cubicBezTo>
                    <a:pt x="940352" y="2064272"/>
                    <a:pt x="523311" y="1658862"/>
                    <a:pt x="0" y="1618040"/>
                  </a:cubicBezTo>
                  <a:lnTo>
                    <a:pt x="0" y="428735"/>
                  </a:lnTo>
                  <a:cubicBezTo>
                    <a:pt x="0" y="191951"/>
                    <a:pt x="191951" y="0"/>
                    <a:pt x="428735" y="0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chemeClr val="bg1">
                    <a:lumMod val="85000"/>
                    <a:alpha val="76000"/>
                  </a:schemeClr>
                </a:gs>
                <a:gs pos="83000">
                  <a:schemeClr val="bg1">
                    <a:lumMod val="65000"/>
                    <a:alpha val="78000"/>
                  </a:schemeClr>
                </a:gs>
              </a:gsLst>
              <a:lin ang="270000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80829" y="1434871"/>
              <a:ext cx="40212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500" dirty="0">
                  <a:solidFill>
                    <a:srgbClr val="0000FF"/>
                  </a:solidFill>
                  <a:latin typeface="Calibri" panose="020F0502020204030204"/>
                </a:rPr>
                <a:t>CMVR-Technical Standing Committee (CMVR-TSC)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99121" y="2099143"/>
              <a:ext cx="384087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Chairman: Joint Secretary (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MoRT&amp;H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)</a:t>
              </a:r>
            </a:p>
            <a:p>
              <a:pPr marL="739361" indent="-739361"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Members: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MoHI&amp;PE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, NATRiP, Test Agencies, BIS, SIAM, TMA, ACMA &amp; Others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43367" y="2565698"/>
            <a:ext cx="3661582" cy="1929267"/>
            <a:chOff x="4635071" y="4094696"/>
            <a:chExt cx="4882109" cy="2572356"/>
          </a:xfrm>
        </p:grpSpPr>
        <p:sp>
          <p:nvSpPr>
            <p:cNvPr id="18" name="Rounded Rectangle 17"/>
            <p:cNvSpPr/>
            <p:nvPr/>
          </p:nvSpPr>
          <p:spPr>
            <a:xfrm>
              <a:off x="4635071" y="4094696"/>
              <a:ext cx="4165831" cy="2572356"/>
            </a:xfrm>
            <a:custGeom>
              <a:avLst/>
              <a:gdLst/>
              <a:ahLst/>
              <a:cxnLst/>
              <a:rect l="l" t="t" r="r" b="b"/>
              <a:pathLst>
                <a:path w="4165831" h="2572356">
                  <a:moveTo>
                    <a:pt x="991471" y="0"/>
                  </a:moveTo>
                  <a:lnTo>
                    <a:pt x="3737096" y="0"/>
                  </a:lnTo>
                  <a:cubicBezTo>
                    <a:pt x="3973880" y="0"/>
                    <a:pt x="4165831" y="191951"/>
                    <a:pt x="4165831" y="428735"/>
                  </a:cubicBezTo>
                  <a:lnTo>
                    <a:pt x="4165831" y="2143621"/>
                  </a:lnTo>
                  <a:cubicBezTo>
                    <a:pt x="4165831" y="2380405"/>
                    <a:pt x="3973880" y="2572356"/>
                    <a:pt x="3737096" y="2572356"/>
                  </a:cubicBezTo>
                  <a:lnTo>
                    <a:pt x="428735" y="2572356"/>
                  </a:lnTo>
                  <a:cubicBezTo>
                    <a:pt x="191951" y="2572356"/>
                    <a:pt x="0" y="2380405"/>
                    <a:pt x="0" y="2143621"/>
                  </a:cubicBezTo>
                  <a:lnTo>
                    <a:pt x="0" y="971523"/>
                  </a:lnTo>
                  <a:cubicBezTo>
                    <a:pt x="533519" y="934731"/>
                    <a:pt x="958799" y="518987"/>
                    <a:pt x="991471" y="0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chemeClr val="bg1">
                    <a:lumMod val="85000"/>
                    <a:alpha val="76000"/>
                  </a:schemeClr>
                </a:gs>
                <a:gs pos="83000">
                  <a:schemeClr val="bg1">
                    <a:lumMod val="65000"/>
                    <a:alpha val="78000"/>
                  </a:schemeClr>
                </a:gs>
              </a:gsLst>
              <a:lin ang="270000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95920" y="4165937"/>
              <a:ext cx="40212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500" dirty="0">
                  <a:solidFill>
                    <a:srgbClr val="0000FF"/>
                  </a:solidFill>
                  <a:latin typeface="Calibri" panose="020F0502020204030204"/>
                </a:rPr>
                <a:t>Automotive Industry Standard Committee (AISC)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38388" y="4986023"/>
              <a:ext cx="3718173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Chairman: Director (ARAI)</a:t>
              </a:r>
            </a:p>
            <a:p>
              <a:pPr marL="739361" indent="-739361"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Members: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MoRT&amp;H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MoHI&amp;PE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MoSSI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, NATRiP, Test Agencies, BIS, SIAM, TMA, ACMA &amp;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79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9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6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23508" y="-75859"/>
            <a:ext cx="6934200" cy="457200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Features of Indian Type Approval System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542264"/>
            <a:ext cx="8763000" cy="4514850"/>
          </a:xfrm>
        </p:spPr>
        <p:txBody>
          <a:bodyPr/>
          <a:lstStyle/>
          <a:p>
            <a:pPr eaLnBrk="1" hangingPunct="1"/>
            <a:r>
              <a:rPr lang="en-US" sz="1800" b="1" dirty="0">
                <a:solidFill>
                  <a:srgbClr val="1F08CA"/>
                </a:solidFill>
              </a:rPr>
              <a:t>Type Approval system is similar to UN-ECE</a:t>
            </a:r>
          </a:p>
          <a:p>
            <a:pPr lvl="1"/>
            <a:r>
              <a:rPr lang="en-US" sz="1500" b="1" dirty="0"/>
              <a:t>Implemented in year 1991</a:t>
            </a:r>
          </a:p>
          <a:p>
            <a:pPr eaLnBrk="1" hangingPunct="1"/>
            <a:r>
              <a:rPr lang="en-US" sz="1800" b="1" dirty="0">
                <a:solidFill>
                  <a:srgbClr val="1F08CA"/>
                </a:solidFill>
              </a:rPr>
              <a:t>Type Approval administration</a:t>
            </a:r>
          </a:p>
          <a:p>
            <a:pPr lvl="1" eaLnBrk="1" hangingPunct="1"/>
            <a:r>
              <a:rPr lang="en-US" sz="1500" b="1" dirty="0"/>
              <a:t>Notifying agencies: Primarily MoRTH</a:t>
            </a:r>
          </a:p>
          <a:p>
            <a:pPr lvl="1" eaLnBrk="1" hangingPunct="1"/>
            <a:r>
              <a:rPr lang="en-US" sz="1500" b="1" dirty="0"/>
              <a:t>Standards and other requirements are notified under CMVR </a:t>
            </a:r>
          </a:p>
          <a:p>
            <a:pPr lvl="1" eaLnBrk="1" hangingPunct="1"/>
            <a:r>
              <a:rPr lang="en-US" sz="1500" b="1" dirty="0"/>
              <a:t>Testing agencies: Notified under Rule 126</a:t>
            </a:r>
          </a:p>
          <a:p>
            <a:pPr lvl="1" eaLnBrk="1" hangingPunct="1"/>
            <a:r>
              <a:rPr lang="en-US" sz="1500" b="1" dirty="0"/>
              <a:t>TA certificates: Issued by Testing Agencies</a:t>
            </a:r>
          </a:p>
          <a:p>
            <a:pPr eaLnBrk="1" hangingPunct="1"/>
            <a:r>
              <a:rPr lang="en-US" sz="1800" b="1" dirty="0">
                <a:solidFill>
                  <a:srgbClr val="1F08CA"/>
                </a:solidFill>
              </a:rPr>
              <a:t>Test standards</a:t>
            </a:r>
          </a:p>
          <a:p>
            <a:pPr lvl="1" eaLnBrk="1" hangingPunct="1"/>
            <a:r>
              <a:rPr lang="en-US" sz="1500" b="1" dirty="0"/>
              <a:t>Bureau of Indian Standards (BIS) prepares IS standards</a:t>
            </a:r>
          </a:p>
          <a:p>
            <a:pPr lvl="1" eaLnBrk="1" hangingPunct="1"/>
            <a:r>
              <a:rPr lang="en-US" sz="1500" b="1" dirty="0"/>
              <a:t>AISC Technical committee prepares AIS standards as an interim step  </a:t>
            </a:r>
          </a:p>
          <a:p>
            <a:pPr lvl="1" eaLnBrk="1" hangingPunct="1"/>
            <a:r>
              <a:rPr lang="en-US" sz="1500" b="1" dirty="0"/>
              <a:t>Emission Test Procedure as per TAP/ 115-116 Document. Future standards will be published as AIS.</a:t>
            </a:r>
          </a:p>
          <a:p>
            <a:pPr eaLnBrk="1" hangingPunct="1"/>
            <a:r>
              <a:rPr lang="en-US" sz="1800" b="1" dirty="0">
                <a:solidFill>
                  <a:srgbClr val="1F08CA"/>
                </a:solidFill>
              </a:rPr>
              <a:t>Roadmap of Regulations</a:t>
            </a:r>
          </a:p>
          <a:p>
            <a:pPr lvl="1" eaLnBrk="1" hangingPunct="1"/>
            <a:r>
              <a:rPr lang="en-US" sz="1500" b="1" dirty="0"/>
              <a:t>Agreed by industry, test agencies and government</a:t>
            </a:r>
          </a:p>
          <a:p>
            <a:pPr lvl="1" eaLnBrk="1" hangingPunct="1"/>
            <a:r>
              <a:rPr lang="en-US" sz="1500" b="1" dirty="0"/>
              <a:t>Standards are aligned with UN Regulations / Global Technical Regulations (GTR) to the extent possible</a:t>
            </a:r>
          </a:p>
          <a:p>
            <a:pPr lvl="1" eaLnBrk="1" hangingPunct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4631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rot="3120000" flipH="1">
            <a:off x="5395514" y="401576"/>
            <a:ext cx="1594662" cy="2036407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0795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square" rtlCol="0" anchor="ctr" anchorCtr="1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Social</a:t>
            </a:r>
            <a:r>
              <a:rPr lang="en-US" sz="1350" dirty="0">
                <a:solidFill>
                  <a:prstClr val="white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5" name="Down Arrow 4"/>
          <p:cNvSpPr/>
          <p:nvPr/>
        </p:nvSpPr>
        <p:spPr>
          <a:xfrm rot="18480000" flipH="1" flipV="1">
            <a:off x="5395514" y="2762210"/>
            <a:ext cx="1594662" cy="2036406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0795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square" rtlCol="0" anchor="ctr" anchorCtr="1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International Harmonization</a:t>
            </a:r>
          </a:p>
        </p:txBody>
      </p:sp>
      <p:sp>
        <p:nvSpPr>
          <p:cNvPr id="6" name="Down Arrow 5"/>
          <p:cNvSpPr/>
          <p:nvPr/>
        </p:nvSpPr>
        <p:spPr>
          <a:xfrm rot="3120000" flipV="1">
            <a:off x="2151266" y="2762210"/>
            <a:ext cx="1594662" cy="2036407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0795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wrap="square" rtlCol="0" anchor="ctr" anchorCtr="1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Inputs from National Committees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90416" y="1730821"/>
            <a:ext cx="1953134" cy="1828220"/>
            <a:chOff x="4074292" y="789086"/>
            <a:chExt cx="2161425" cy="2023190"/>
          </a:xfrm>
        </p:grpSpPr>
        <p:grpSp>
          <p:nvGrpSpPr>
            <p:cNvPr id="8" name="Group 7"/>
            <p:cNvGrpSpPr/>
            <p:nvPr/>
          </p:nvGrpSpPr>
          <p:grpSpPr>
            <a:xfrm>
              <a:off x="4074292" y="789086"/>
              <a:ext cx="2161425" cy="2023190"/>
              <a:chOff x="4074292" y="789086"/>
              <a:chExt cx="2161425" cy="202319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074292" y="839668"/>
                <a:ext cx="2161425" cy="1972608"/>
                <a:chOff x="-2759456" y="4024333"/>
                <a:chExt cx="2161425" cy="1972608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-2759456" y="5638800"/>
                  <a:ext cx="2161425" cy="3581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-2615758" y="4024333"/>
                  <a:ext cx="1839958" cy="1843067"/>
                  <a:chOff x="-2615758" y="3967507"/>
                  <a:chExt cx="1839958" cy="1843067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-2580121" y="3967507"/>
                    <a:ext cx="1802759" cy="1802759"/>
                  </a:xfrm>
                  <a:prstGeom prst="ellipse">
                    <a:avLst/>
                  </a:prstGeom>
                  <a:gradFill flip="none" rotWithShape="1">
                    <a:gsLst>
                      <a:gs pos="28000">
                        <a:srgbClr val="2C70BB"/>
                      </a:gs>
                      <a:gs pos="83000">
                        <a:schemeClr val="accent1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reflection blurRad="6350" stA="28000" endPos="24000" dir="5400000" sy="-100000" algn="bl" rotWithShape="0"/>
                  </a:effectLst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 rot="18734772">
                    <a:off x="-2575913" y="3936620"/>
                    <a:ext cx="1731936" cy="181162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77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reflection blurRad="6350" stA="20000" endPos="10000" dir="5400000" sy="-100000" algn="bl" rotWithShape="0"/>
                    <a:softEdge rad="127000"/>
                  </a:effectLst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 rot="18689218">
                    <a:off x="-2591238" y="3998473"/>
                    <a:ext cx="1802758" cy="1802758"/>
                  </a:xfrm>
                  <a:prstGeom prst="ellipse">
                    <a:avLst/>
                  </a:prstGeom>
                  <a:gradFill flip="none" rotWithShape="1">
                    <a:gsLst>
                      <a:gs pos="90008">
                        <a:schemeClr val="accent1">
                          <a:lumMod val="0"/>
                          <a:alpha val="80000"/>
                        </a:schemeClr>
                      </a:gs>
                      <a:gs pos="98000">
                        <a:schemeClr val="accent1">
                          <a:lumMod val="75000"/>
                          <a:alpha val="0"/>
                        </a:schemeClr>
                      </a:gs>
                      <a:gs pos="14000">
                        <a:schemeClr val="accent1">
                          <a:lumMod val="60000"/>
                          <a:lumOff val="40000"/>
                          <a:alpha val="0"/>
                        </a:schemeClr>
                      </a:gs>
                      <a:gs pos="76000">
                        <a:schemeClr val="accent1">
                          <a:lumMod val="75000"/>
                          <a:alpha val="32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softEdge rad="63500"/>
                  </a:effectLst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 rot="20725543">
                    <a:off x="-2578559" y="4007815"/>
                    <a:ext cx="1802759" cy="1802759"/>
                  </a:xfrm>
                  <a:prstGeom prst="ellipse">
                    <a:avLst/>
                  </a:prstGeom>
                  <a:gradFill flip="none" rotWithShape="1">
                    <a:gsLst>
                      <a:gs pos="13000">
                        <a:schemeClr val="accent1">
                          <a:lumMod val="60000"/>
                          <a:lumOff val="40000"/>
                          <a:alpha val="43000"/>
                        </a:schemeClr>
                      </a:gs>
                      <a:gs pos="45000">
                        <a:schemeClr val="accent1">
                          <a:lumMod val="60000"/>
                          <a:lumOff val="40000"/>
                          <a:alpha val="1000"/>
                        </a:schemeClr>
                      </a:gs>
                      <a:gs pos="78000">
                        <a:schemeClr val="accent1">
                          <a:lumMod val="75000"/>
                          <a:alpha val="19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softEdge rad="63500"/>
                  </a:effectLst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-2368032" y="3997251"/>
                    <a:ext cx="1378579" cy="9776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95000"/>
                          <a:alpha val="40000"/>
                        </a:schemeClr>
                      </a:gs>
                      <a:gs pos="67000">
                        <a:schemeClr val="bg1">
                          <a:lumMod val="95000"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11" name="Oval 146"/>
              <p:cNvSpPr/>
              <p:nvPr/>
            </p:nvSpPr>
            <p:spPr>
              <a:xfrm rot="9622922">
                <a:off x="4127281" y="789086"/>
                <a:ext cx="1718097" cy="798050"/>
              </a:xfrm>
              <a:custGeom>
                <a:avLst/>
                <a:gdLst>
                  <a:gd name="connsiteX0" fmla="*/ 0 w 921001"/>
                  <a:gd name="connsiteY0" fmla="*/ 374754 h 749507"/>
                  <a:gd name="connsiteX1" fmla="*/ 460501 w 921001"/>
                  <a:gd name="connsiteY1" fmla="*/ 0 h 749507"/>
                  <a:gd name="connsiteX2" fmla="*/ 921002 w 921001"/>
                  <a:gd name="connsiteY2" fmla="*/ 374754 h 749507"/>
                  <a:gd name="connsiteX3" fmla="*/ 460501 w 921001"/>
                  <a:gd name="connsiteY3" fmla="*/ 749508 h 749507"/>
                  <a:gd name="connsiteX4" fmla="*/ 0 w 921001"/>
                  <a:gd name="connsiteY4" fmla="*/ 374754 h 749507"/>
                  <a:gd name="connsiteX0" fmla="*/ 43 w 921045"/>
                  <a:gd name="connsiteY0" fmla="*/ 109076 h 483830"/>
                  <a:gd name="connsiteX1" fmla="*/ 481687 w 921045"/>
                  <a:gd name="connsiteY1" fmla="*/ 53264 h 483830"/>
                  <a:gd name="connsiteX2" fmla="*/ 921045 w 921045"/>
                  <a:gd name="connsiteY2" fmla="*/ 109076 h 483830"/>
                  <a:gd name="connsiteX3" fmla="*/ 460544 w 921045"/>
                  <a:gd name="connsiteY3" fmla="*/ 483830 h 483830"/>
                  <a:gd name="connsiteX4" fmla="*/ 43 w 921045"/>
                  <a:gd name="connsiteY4" fmla="*/ 109076 h 483830"/>
                  <a:gd name="connsiteX0" fmla="*/ 21 w 1068380"/>
                  <a:gd name="connsiteY0" fmla="*/ 21559 h 533179"/>
                  <a:gd name="connsiteX1" fmla="*/ 629022 w 1068380"/>
                  <a:gd name="connsiteY1" fmla="*/ 100798 h 533179"/>
                  <a:gd name="connsiteX2" fmla="*/ 1068380 w 1068380"/>
                  <a:gd name="connsiteY2" fmla="*/ 156610 h 533179"/>
                  <a:gd name="connsiteX3" fmla="*/ 607879 w 1068380"/>
                  <a:gd name="connsiteY3" fmla="*/ 531364 h 533179"/>
                  <a:gd name="connsiteX4" fmla="*/ 21 w 1068380"/>
                  <a:gd name="connsiteY4" fmla="*/ 21559 h 533179"/>
                  <a:gd name="connsiteX0" fmla="*/ 25 w 1461292"/>
                  <a:gd name="connsiteY0" fmla="*/ 24175 h 534281"/>
                  <a:gd name="connsiteX1" fmla="*/ 629026 w 1461292"/>
                  <a:gd name="connsiteY1" fmla="*/ 103414 h 534281"/>
                  <a:gd name="connsiteX2" fmla="*/ 1461292 w 1461292"/>
                  <a:gd name="connsiteY2" fmla="*/ 85517 h 534281"/>
                  <a:gd name="connsiteX3" fmla="*/ 607883 w 1461292"/>
                  <a:gd name="connsiteY3" fmla="*/ 533980 h 534281"/>
                  <a:gd name="connsiteX4" fmla="*/ 25 w 1461292"/>
                  <a:gd name="connsiteY4" fmla="*/ 24175 h 534281"/>
                  <a:gd name="connsiteX0" fmla="*/ 20 w 1563269"/>
                  <a:gd name="connsiteY0" fmla="*/ 13792 h 632981"/>
                  <a:gd name="connsiteX1" fmla="*/ 731003 w 1563269"/>
                  <a:gd name="connsiteY1" fmla="*/ 200384 h 632981"/>
                  <a:gd name="connsiteX2" fmla="*/ 1563269 w 1563269"/>
                  <a:gd name="connsiteY2" fmla="*/ 182487 h 632981"/>
                  <a:gd name="connsiteX3" fmla="*/ 709860 w 1563269"/>
                  <a:gd name="connsiteY3" fmla="*/ 630950 h 632981"/>
                  <a:gd name="connsiteX4" fmla="*/ 20 w 1563269"/>
                  <a:gd name="connsiteY4" fmla="*/ 13792 h 632981"/>
                  <a:gd name="connsiteX0" fmla="*/ 15 w 1718100"/>
                  <a:gd name="connsiteY0" fmla="*/ 11664 h 693602"/>
                  <a:gd name="connsiteX1" fmla="*/ 885834 w 1718100"/>
                  <a:gd name="connsiteY1" fmla="*/ 259484 h 693602"/>
                  <a:gd name="connsiteX2" fmla="*/ 1718100 w 1718100"/>
                  <a:gd name="connsiteY2" fmla="*/ 241587 h 693602"/>
                  <a:gd name="connsiteX3" fmla="*/ 864691 w 1718100"/>
                  <a:gd name="connsiteY3" fmla="*/ 690050 h 693602"/>
                  <a:gd name="connsiteX4" fmla="*/ 15 w 1718100"/>
                  <a:gd name="connsiteY4" fmla="*/ 11664 h 693602"/>
                  <a:gd name="connsiteX0" fmla="*/ 12 w 1718097"/>
                  <a:gd name="connsiteY0" fmla="*/ 16351 h 798050"/>
                  <a:gd name="connsiteX1" fmla="*/ 885831 w 1718097"/>
                  <a:gd name="connsiteY1" fmla="*/ 264171 h 798050"/>
                  <a:gd name="connsiteX2" fmla="*/ 1718097 w 1718097"/>
                  <a:gd name="connsiteY2" fmla="*/ 246274 h 798050"/>
                  <a:gd name="connsiteX3" fmla="*/ 867692 w 1718097"/>
                  <a:gd name="connsiteY3" fmla="*/ 795361 h 798050"/>
                  <a:gd name="connsiteX4" fmla="*/ 12 w 1718097"/>
                  <a:gd name="connsiteY4" fmla="*/ 16351 h 79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8097" h="798050">
                    <a:moveTo>
                      <a:pt x="12" y="16351"/>
                    </a:moveTo>
                    <a:cubicBezTo>
                      <a:pt x="3035" y="-72181"/>
                      <a:pt x="599484" y="225851"/>
                      <a:pt x="885831" y="264171"/>
                    </a:cubicBezTo>
                    <a:cubicBezTo>
                      <a:pt x="1172179" y="302492"/>
                      <a:pt x="1718097" y="39303"/>
                      <a:pt x="1718097" y="246274"/>
                    </a:cubicBezTo>
                    <a:cubicBezTo>
                      <a:pt x="1718097" y="453245"/>
                      <a:pt x="1154040" y="833682"/>
                      <a:pt x="867692" y="795361"/>
                    </a:cubicBezTo>
                    <a:cubicBezTo>
                      <a:pt x="581345" y="757041"/>
                      <a:pt x="-3011" y="104883"/>
                      <a:pt x="12" y="163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47000">
                    <a:schemeClr val="accent1">
                      <a:lumMod val="60000"/>
                      <a:lumOff val="40000"/>
                      <a:alpha val="88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46"/>
              <p:cNvSpPr/>
              <p:nvPr/>
            </p:nvSpPr>
            <p:spPr>
              <a:xfrm rot="20239119">
                <a:off x="4522214" y="1786782"/>
                <a:ext cx="1571248" cy="694755"/>
              </a:xfrm>
              <a:custGeom>
                <a:avLst/>
                <a:gdLst>
                  <a:gd name="connsiteX0" fmla="*/ 0 w 921001"/>
                  <a:gd name="connsiteY0" fmla="*/ 374754 h 749507"/>
                  <a:gd name="connsiteX1" fmla="*/ 460501 w 921001"/>
                  <a:gd name="connsiteY1" fmla="*/ 0 h 749507"/>
                  <a:gd name="connsiteX2" fmla="*/ 921002 w 921001"/>
                  <a:gd name="connsiteY2" fmla="*/ 374754 h 749507"/>
                  <a:gd name="connsiteX3" fmla="*/ 460501 w 921001"/>
                  <a:gd name="connsiteY3" fmla="*/ 749508 h 749507"/>
                  <a:gd name="connsiteX4" fmla="*/ 0 w 921001"/>
                  <a:gd name="connsiteY4" fmla="*/ 374754 h 749507"/>
                  <a:gd name="connsiteX0" fmla="*/ 43 w 921045"/>
                  <a:gd name="connsiteY0" fmla="*/ 109076 h 483830"/>
                  <a:gd name="connsiteX1" fmla="*/ 481687 w 921045"/>
                  <a:gd name="connsiteY1" fmla="*/ 53264 h 483830"/>
                  <a:gd name="connsiteX2" fmla="*/ 921045 w 921045"/>
                  <a:gd name="connsiteY2" fmla="*/ 109076 h 483830"/>
                  <a:gd name="connsiteX3" fmla="*/ 460544 w 921045"/>
                  <a:gd name="connsiteY3" fmla="*/ 483830 h 483830"/>
                  <a:gd name="connsiteX4" fmla="*/ 43 w 921045"/>
                  <a:gd name="connsiteY4" fmla="*/ 109076 h 483830"/>
                  <a:gd name="connsiteX0" fmla="*/ 21 w 1068380"/>
                  <a:gd name="connsiteY0" fmla="*/ 21559 h 533179"/>
                  <a:gd name="connsiteX1" fmla="*/ 629022 w 1068380"/>
                  <a:gd name="connsiteY1" fmla="*/ 100798 h 533179"/>
                  <a:gd name="connsiteX2" fmla="*/ 1068380 w 1068380"/>
                  <a:gd name="connsiteY2" fmla="*/ 156610 h 533179"/>
                  <a:gd name="connsiteX3" fmla="*/ 607879 w 1068380"/>
                  <a:gd name="connsiteY3" fmla="*/ 531364 h 533179"/>
                  <a:gd name="connsiteX4" fmla="*/ 21 w 1068380"/>
                  <a:gd name="connsiteY4" fmla="*/ 21559 h 533179"/>
                  <a:gd name="connsiteX0" fmla="*/ 25 w 1461292"/>
                  <a:gd name="connsiteY0" fmla="*/ 24175 h 534281"/>
                  <a:gd name="connsiteX1" fmla="*/ 629026 w 1461292"/>
                  <a:gd name="connsiteY1" fmla="*/ 103414 h 534281"/>
                  <a:gd name="connsiteX2" fmla="*/ 1461292 w 1461292"/>
                  <a:gd name="connsiteY2" fmla="*/ 85517 h 534281"/>
                  <a:gd name="connsiteX3" fmla="*/ 607883 w 1461292"/>
                  <a:gd name="connsiteY3" fmla="*/ 533980 h 534281"/>
                  <a:gd name="connsiteX4" fmla="*/ 25 w 1461292"/>
                  <a:gd name="connsiteY4" fmla="*/ 24175 h 534281"/>
                  <a:gd name="connsiteX0" fmla="*/ 20 w 1563269"/>
                  <a:gd name="connsiteY0" fmla="*/ 13792 h 632981"/>
                  <a:gd name="connsiteX1" fmla="*/ 731003 w 1563269"/>
                  <a:gd name="connsiteY1" fmla="*/ 200384 h 632981"/>
                  <a:gd name="connsiteX2" fmla="*/ 1563269 w 1563269"/>
                  <a:gd name="connsiteY2" fmla="*/ 182487 h 632981"/>
                  <a:gd name="connsiteX3" fmla="*/ 709860 w 1563269"/>
                  <a:gd name="connsiteY3" fmla="*/ 630950 h 632981"/>
                  <a:gd name="connsiteX4" fmla="*/ 20 w 1563269"/>
                  <a:gd name="connsiteY4" fmla="*/ 13792 h 632981"/>
                  <a:gd name="connsiteX0" fmla="*/ 15 w 1718100"/>
                  <a:gd name="connsiteY0" fmla="*/ 11664 h 693602"/>
                  <a:gd name="connsiteX1" fmla="*/ 885834 w 1718100"/>
                  <a:gd name="connsiteY1" fmla="*/ 259484 h 693602"/>
                  <a:gd name="connsiteX2" fmla="*/ 1718100 w 1718100"/>
                  <a:gd name="connsiteY2" fmla="*/ 241587 h 693602"/>
                  <a:gd name="connsiteX3" fmla="*/ 864691 w 1718100"/>
                  <a:gd name="connsiteY3" fmla="*/ 690050 h 693602"/>
                  <a:gd name="connsiteX4" fmla="*/ 15 w 1718100"/>
                  <a:gd name="connsiteY4" fmla="*/ 11664 h 693602"/>
                  <a:gd name="connsiteX0" fmla="*/ 12 w 1718097"/>
                  <a:gd name="connsiteY0" fmla="*/ 16351 h 798050"/>
                  <a:gd name="connsiteX1" fmla="*/ 885831 w 1718097"/>
                  <a:gd name="connsiteY1" fmla="*/ 264171 h 798050"/>
                  <a:gd name="connsiteX2" fmla="*/ 1718097 w 1718097"/>
                  <a:gd name="connsiteY2" fmla="*/ 246274 h 798050"/>
                  <a:gd name="connsiteX3" fmla="*/ 867692 w 1718097"/>
                  <a:gd name="connsiteY3" fmla="*/ 795361 h 798050"/>
                  <a:gd name="connsiteX4" fmla="*/ 12 w 1718097"/>
                  <a:gd name="connsiteY4" fmla="*/ 16351 h 798050"/>
                  <a:gd name="connsiteX0" fmla="*/ 18 w 1718103"/>
                  <a:gd name="connsiteY0" fmla="*/ 39538 h 821237"/>
                  <a:gd name="connsiteX1" fmla="*/ 890838 w 1718103"/>
                  <a:gd name="connsiteY1" fmla="*/ 130578 h 821237"/>
                  <a:gd name="connsiteX2" fmla="*/ 1718103 w 1718103"/>
                  <a:gd name="connsiteY2" fmla="*/ 269461 h 821237"/>
                  <a:gd name="connsiteX3" fmla="*/ 867698 w 1718103"/>
                  <a:gd name="connsiteY3" fmla="*/ 818548 h 821237"/>
                  <a:gd name="connsiteX4" fmla="*/ 18 w 1718103"/>
                  <a:gd name="connsiteY4" fmla="*/ 39538 h 821237"/>
                  <a:gd name="connsiteX0" fmla="*/ 10 w 1718095"/>
                  <a:gd name="connsiteY0" fmla="*/ 32478 h 814177"/>
                  <a:gd name="connsiteX1" fmla="*/ 883813 w 1718095"/>
                  <a:gd name="connsiteY1" fmla="*/ 158411 h 814177"/>
                  <a:gd name="connsiteX2" fmla="*/ 1718095 w 1718095"/>
                  <a:gd name="connsiteY2" fmla="*/ 262401 h 814177"/>
                  <a:gd name="connsiteX3" fmla="*/ 867690 w 1718095"/>
                  <a:gd name="connsiteY3" fmla="*/ 811488 h 814177"/>
                  <a:gd name="connsiteX4" fmla="*/ 10 w 1718095"/>
                  <a:gd name="connsiteY4" fmla="*/ 32478 h 814177"/>
                  <a:gd name="connsiteX0" fmla="*/ 12 w 1571124"/>
                  <a:gd name="connsiteY0" fmla="*/ 55465 h 697884"/>
                  <a:gd name="connsiteX1" fmla="*/ 736842 w 1571124"/>
                  <a:gd name="connsiteY1" fmla="*/ 44321 h 697884"/>
                  <a:gd name="connsiteX2" fmla="*/ 1571124 w 1571124"/>
                  <a:gd name="connsiteY2" fmla="*/ 148311 h 697884"/>
                  <a:gd name="connsiteX3" fmla="*/ 720719 w 1571124"/>
                  <a:gd name="connsiteY3" fmla="*/ 697398 h 697884"/>
                  <a:gd name="connsiteX4" fmla="*/ 12 w 1571124"/>
                  <a:gd name="connsiteY4" fmla="*/ 55465 h 697884"/>
                  <a:gd name="connsiteX0" fmla="*/ 27 w 1571139"/>
                  <a:gd name="connsiteY0" fmla="*/ 55465 h 703397"/>
                  <a:gd name="connsiteX1" fmla="*/ 736857 w 1571139"/>
                  <a:gd name="connsiteY1" fmla="*/ 44321 h 703397"/>
                  <a:gd name="connsiteX2" fmla="*/ 1571139 w 1571139"/>
                  <a:gd name="connsiteY2" fmla="*/ 148311 h 703397"/>
                  <a:gd name="connsiteX3" fmla="*/ 720734 w 1571139"/>
                  <a:gd name="connsiteY3" fmla="*/ 697398 h 703397"/>
                  <a:gd name="connsiteX4" fmla="*/ 27 w 1571139"/>
                  <a:gd name="connsiteY4" fmla="*/ 55465 h 703397"/>
                  <a:gd name="connsiteX0" fmla="*/ 130 w 1571242"/>
                  <a:gd name="connsiteY0" fmla="*/ 103628 h 751560"/>
                  <a:gd name="connsiteX1" fmla="*/ 756378 w 1571242"/>
                  <a:gd name="connsiteY1" fmla="*/ 9816 h 751560"/>
                  <a:gd name="connsiteX2" fmla="*/ 1571242 w 1571242"/>
                  <a:gd name="connsiteY2" fmla="*/ 196474 h 751560"/>
                  <a:gd name="connsiteX3" fmla="*/ 720837 w 1571242"/>
                  <a:gd name="connsiteY3" fmla="*/ 745561 h 751560"/>
                  <a:gd name="connsiteX4" fmla="*/ 130 w 1571242"/>
                  <a:gd name="connsiteY4" fmla="*/ 103628 h 751560"/>
                  <a:gd name="connsiteX0" fmla="*/ 136 w 1571248"/>
                  <a:gd name="connsiteY0" fmla="*/ 46823 h 694755"/>
                  <a:gd name="connsiteX1" fmla="*/ 757344 w 1571248"/>
                  <a:gd name="connsiteY1" fmla="*/ 59325 h 694755"/>
                  <a:gd name="connsiteX2" fmla="*/ 1571248 w 1571248"/>
                  <a:gd name="connsiteY2" fmla="*/ 139669 h 694755"/>
                  <a:gd name="connsiteX3" fmla="*/ 720843 w 1571248"/>
                  <a:gd name="connsiteY3" fmla="*/ 688756 h 694755"/>
                  <a:gd name="connsiteX4" fmla="*/ 136 w 1571248"/>
                  <a:gd name="connsiteY4" fmla="*/ 46823 h 69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248" h="694755">
                    <a:moveTo>
                      <a:pt x="136" y="46823"/>
                    </a:moveTo>
                    <a:cubicBezTo>
                      <a:pt x="6219" y="-58082"/>
                      <a:pt x="495492" y="43851"/>
                      <a:pt x="757344" y="59325"/>
                    </a:cubicBezTo>
                    <a:cubicBezTo>
                      <a:pt x="1019196" y="74799"/>
                      <a:pt x="1293154" y="105006"/>
                      <a:pt x="1571248" y="139669"/>
                    </a:cubicBezTo>
                    <a:cubicBezTo>
                      <a:pt x="1571248" y="346640"/>
                      <a:pt x="1251652" y="748548"/>
                      <a:pt x="720843" y="688756"/>
                    </a:cubicBezTo>
                    <a:cubicBezTo>
                      <a:pt x="190034" y="628964"/>
                      <a:pt x="-5947" y="151728"/>
                      <a:pt x="136" y="468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  <a:alpha val="32000"/>
                    </a:schemeClr>
                  </a:gs>
                  <a:gs pos="47000">
                    <a:schemeClr val="accent1">
                      <a:lumMod val="60000"/>
                      <a:lumOff val="40000"/>
                      <a:alpha val="62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332290" y="1365503"/>
              <a:ext cx="1696882" cy="71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n w="9525">
                    <a:solidFill>
                      <a:srgbClr val="0F4887">
                        <a:lumMod val="50000"/>
                      </a:srgbClr>
                    </a:solidFill>
                  </a:ln>
                </a:rPr>
                <a:t>National </a:t>
              </a:r>
            </a:p>
            <a:p>
              <a:pPr algn="ctr"/>
              <a:r>
                <a:rPr lang="en-US" b="1" dirty="0">
                  <a:ln w="9525">
                    <a:solidFill>
                      <a:srgbClr val="0F4887">
                        <a:lumMod val="50000"/>
                      </a:srgbClr>
                    </a:solidFill>
                  </a:ln>
                </a:rPr>
                <a:t>Rules / Act</a:t>
              </a:r>
            </a:p>
          </p:txBody>
        </p:sp>
      </p:grpSp>
      <p:sp>
        <p:nvSpPr>
          <p:cNvPr id="20" name="Down Arrow 19"/>
          <p:cNvSpPr/>
          <p:nvPr/>
        </p:nvSpPr>
        <p:spPr>
          <a:xfrm rot="18480000">
            <a:off x="2151266" y="390816"/>
            <a:ext cx="1594662" cy="2036406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0795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wrap="square" rtlCol="0" anchor="ctr" anchorCtr="1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Technological Advancement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75705" y="4508706"/>
            <a:ext cx="38290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350" b="1" dirty="0">
                <a:solidFill>
                  <a:prstClr val="black"/>
                </a:solidFill>
              </a:rPr>
              <a:t>Ministry of Road Transport &amp; Highways is the nodal Ministry for motor vehicle regulations in India</a:t>
            </a:r>
            <a:endParaRPr lang="en-IN" sz="1350" b="1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143000" y="-158260"/>
            <a:ext cx="6858000" cy="6286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b="1" dirty="0">
                <a:solidFill>
                  <a:srgbClr val="C00000"/>
                </a:solidFill>
                <a:latin typeface="+mn-lt"/>
                <a:cs typeface="Times New Roman" charset="0"/>
              </a:rPr>
              <a:t>     </a:t>
            </a:r>
            <a:r>
              <a:rPr lang="en-IN" sz="1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Governing Factors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3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6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2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5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6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2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382000" cy="458613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1350" b="1" dirty="0">
                <a:solidFill>
                  <a:srgbClr val="2E33FA"/>
                </a:solidFill>
              </a:rPr>
              <a:t>Key provisions in Motor Vehicles (Amendment) Act, 2019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altLang="en-US" sz="500" b="1" dirty="0">
              <a:solidFill>
                <a:srgbClr val="2E33FA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350" b="1" dirty="0"/>
              <a:t>Mandatory fitness test through Automated </a:t>
            </a:r>
            <a:r>
              <a:rPr lang="en-US" altLang="en-US" sz="1350" b="1" dirty="0" err="1"/>
              <a:t>Centres</a:t>
            </a:r>
            <a:endParaRPr lang="en-US" altLang="en-US" sz="1350" b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350" b="1" dirty="0">
                <a:cs typeface="Arial" panose="020B0604020202020204" pitchFamily="34" charset="0"/>
              </a:rPr>
              <a:t>New provision for ELV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350" b="1" dirty="0"/>
              <a:t>New Section on Vehicle Recall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350" b="1" dirty="0"/>
              <a:t>Safety of Pedestrians and Non Motorized Transport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350" b="1" dirty="0"/>
              <a:t>Safety of Children during Commute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350" b="1" dirty="0"/>
              <a:t>Electronic Monitoring and Enforcement of Road Safety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350" b="1" dirty="0"/>
              <a:t>New Section for Good Samaritan, Golden Hour treatment, No fault liability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350" b="1" dirty="0"/>
              <a:t>Penalties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350" b="1" dirty="0"/>
              <a:t>Schemes for interim relief for accident victim claimants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350" b="1" dirty="0"/>
              <a:t>Constitution of Motor Vehicle Accident relief Fund 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350" b="1" dirty="0"/>
              <a:t>Formulation of Road Safety Board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00FF"/>
                </a:solidFill>
              </a:rPr>
              <a:t>Various Central Motor Vehicle Rules concurrent with Motor Vehicle (Amendment) Act, 2019 are under process.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en-US" sz="1350" b="1" dirty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20EB831-BD35-4B3A-9B39-A59181702461}" type="slidenum">
              <a:rPr lang="en-US" altLang="en-US">
                <a:solidFill>
                  <a:srgbClr val="898989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Rectangle 2051"/>
          <p:cNvSpPr>
            <a:spLocks noChangeArrowheads="1"/>
          </p:cNvSpPr>
          <p:nvPr/>
        </p:nvSpPr>
        <p:spPr bwMode="auto">
          <a:xfrm>
            <a:off x="1682603" y="-42532"/>
            <a:ext cx="582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Motor Vehicle (Amendment) Act, 2019</a:t>
            </a:r>
          </a:p>
        </p:txBody>
      </p:sp>
    </p:spTree>
    <p:extLst>
      <p:ext uri="{BB962C8B-B14F-4D97-AF65-F5344CB8AC3E}">
        <p14:creationId xmlns:p14="http://schemas.microsoft.com/office/powerpoint/2010/main" val="11453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2"/>
          <p:cNvSpPr txBox="1"/>
          <p:nvPr/>
        </p:nvSpPr>
        <p:spPr>
          <a:xfrm>
            <a:off x="4697994" y="3213786"/>
            <a:ext cx="2412095" cy="5313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757070">
                    <a:lumMod val="75000"/>
                  </a:srgbClr>
                </a:solidFill>
              </a:rPr>
              <a:t>professional drivers' work conditions</a:t>
            </a:r>
          </a:p>
        </p:txBody>
      </p:sp>
      <p:sp>
        <p:nvSpPr>
          <p:cNvPr id="8" name="Connector Line"/>
          <p:cNvSpPr>
            <a:spLocks noChangeShapeType="1"/>
          </p:cNvSpPr>
          <p:nvPr/>
        </p:nvSpPr>
        <p:spPr bwMode="auto">
          <a:xfrm>
            <a:off x="4595490" y="2794317"/>
            <a:ext cx="0" cy="2274317"/>
          </a:xfrm>
          <a:prstGeom prst="line">
            <a:avLst/>
          </a:prstGeom>
          <a:noFill/>
          <a:ln w="26988" cap="rnd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9" name="Check Circle 3"/>
          <p:cNvSpPr>
            <a:spLocks noChangeArrowheads="1"/>
          </p:cNvSpPr>
          <p:nvPr/>
        </p:nvSpPr>
        <p:spPr bwMode="auto">
          <a:xfrm>
            <a:off x="4537447" y="4328585"/>
            <a:ext cx="116086" cy="116086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srgbClr val="53777A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2666529" y="4386628"/>
            <a:ext cx="1832223" cy="0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161" name="Title 3"/>
          <p:cNvSpPr>
            <a:spLocks noChangeArrowheads="1"/>
          </p:cNvSpPr>
          <p:nvPr/>
        </p:nvSpPr>
        <p:spPr bwMode="auto">
          <a:xfrm>
            <a:off x="876068" y="3711704"/>
            <a:ext cx="358912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buNone/>
            </a:pPr>
            <a:r>
              <a:rPr lang="en-IN" altLang="en-US" sz="975" b="1" dirty="0">
                <a:solidFill>
                  <a:srgbClr val="00B050"/>
                </a:solidFill>
                <a:latin typeface="Arial Black" panose="020B0A04020102020204" pitchFamily="34" charset="0"/>
              </a:rPr>
              <a:t>Recommended actions to strengthen cooperation &amp; </a:t>
            </a:r>
          </a:p>
          <a:p>
            <a:pPr algn="r">
              <a:lnSpc>
                <a:spcPct val="100000"/>
              </a:lnSpc>
              <a:buNone/>
            </a:pPr>
            <a:r>
              <a:rPr lang="en-IN" altLang="en-US" sz="975" b="1" dirty="0">
                <a:solidFill>
                  <a:srgbClr val="00B050"/>
                </a:solidFill>
                <a:latin typeface="Arial Black" panose="020B0A04020102020204" pitchFamily="34" charset="0"/>
              </a:rPr>
              <a:t>coordination towards global road safety </a:t>
            </a:r>
          </a:p>
        </p:txBody>
      </p:sp>
      <p:sp>
        <p:nvSpPr>
          <p:cNvPr id="162" name="TextBox 3"/>
          <p:cNvSpPr txBox="1"/>
          <p:nvPr/>
        </p:nvSpPr>
        <p:spPr>
          <a:xfrm>
            <a:off x="900153" y="4002397"/>
            <a:ext cx="3588323" cy="5313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IN" sz="1050" b="1" dirty="0">
                <a:solidFill>
                  <a:srgbClr val="757070">
                    <a:lumMod val="75000"/>
                  </a:srgbClr>
                </a:solidFill>
              </a:rPr>
              <a:t>develop national, regional &amp; global targets to reduce road traffic crashes &amp; fatalities</a:t>
            </a:r>
            <a:r>
              <a:rPr lang="en-US" sz="1050" b="1" dirty="0">
                <a:solidFill>
                  <a:srgbClr val="757070">
                    <a:lumMod val="75000"/>
                  </a:srgbClr>
                </a:solidFill>
              </a:rPr>
              <a:t>. </a:t>
            </a:r>
            <a:r>
              <a:rPr lang="en-US" sz="900" b="1" dirty="0">
                <a:solidFill>
                  <a:srgbClr val="757070">
                    <a:lumMod val="75000"/>
                  </a:srgbClr>
                </a:solidFill>
              </a:rPr>
              <a:t>(WHO, UNECE, Stakeholders)</a:t>
            </a:r>
          </a:p>
        </p:txBody>
      </p:sp>
      <p:sp>
        <p:nvSpPr>
          <p:cNvPr id="15" name="Check Circle 2"/>
          <p:cNvSpPr>
            <a:spLocks noChangeArrowheads="1"/>
          </p:cNvSpPr>
          <p:nvPr/>
        </p:nvSpPr>
        <p:spPr bwMode="auto">
          <a:xfrm>
            <a:off x="4537447" y="3531461"/>
            <a:ext cx="116086" cy="116086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4692229" y="3589504"/>
            <a:ext cx="1832223" cy="0"/>
          </a:xfrm>
          <a:prstGeom prst="line">
            <a:avLst/>
          </a:prstGeom>
          <a:noFill/>
          <a:ln w="19050" cap="rnd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165" name="Title 2"/>
          <p:cNvSpPr>
            <a:spLocks noChangeArrowheads="1"/>
          </p:cNvSpPr>
          <p:nvPr/>
        </p:nvSpPr>
        <p:spPr bwMode="auto">
          <a:xfrm>
            <a:off x="4749996" y="2965542"/>
            <a:ext cx="33598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IN" altLang="en-US" sz="975" b="1" dirty="0">
                <a:solidFill>
                  <a:srgbClr val="C02942"/>
                </a:solidFill>
                <a:latin typeface="Arial Black" panose="020B0A04020102020204" pitchFamily="34" charset="0"/>
              </a:rPr>
              <a:t>Recommended actions to increase awareness &amp; </a:t>
            </a:r>
          </a:p>
          <a:p>
            <a:pPr>
              <a:lnSpc>
                <a:spcPct val="100000"/>
              </a:lnSpc>
              <a:buNone/>
            </a:pPr>
            <a:r>
              <a:rPr lang="en-IN" altLang="en-US" sz="975" b="1" dirty="0">
                <a:solidFill>
                  <a:srgbClr val="C02942"/>
                </a:solidFill>
                <a:latin typeface="Arial Black" panose="020B0A04020102020204" pitchFamily="34" charset="0"/>
              </a:rPr>
              <a:t>build capacity of road users </a:t>
            </a:r>
          </a:p>
        </p:txBody>
      </p:sp>
      <p:sp>
        <p:nvSpPr>
          <p:cNvPr id="12" name="Check Circle 1"/>
          <p:cNvSpPr>
            <a:spLocks noChangeArrowheads="1"/>
          </p:cNvSpPr>
          <p:nvPr/>
        </p:nvSpPr>
        <p:spPr bwMode="auto">
          <a:xfrm>
            <a:off x="4537447" y="2736273"/>
            <a:ext cx="116086" cy="115119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13" name="Line 1"/>
          <p:cNvSpPr>
            <a:spLocks noChangeShapeType="1"/>
          </p:cNvSpPr>
          <p:nvPr/>
        </p:nvSpPr>
        <p:spPr bwMode="auto">
          <a:xfrm>
            <a:off x="2666529" y="2794315"/>
            <a:ext cx="1832223" cy="0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18" name="Title 1"/>
          <p:cNvSpPr>
            <a:spLocks noChangeArrowheads="1"/>
          </p:cNvSpPr>
          <p:nvPr/>
        </p:nvSpPr>
        <p:spPr bwMode="auto">
          <a:xfrm>
            <a:off x="1075321" y="1967894"/>
            <a:ext cx="33510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buNone/>
            </a:pPr>
            <a:r>
              <a:rPr lang="en-IN" altLang="en-US" sz="1050" b="1" dirty="0">
                <a:solidFill>
                  <a:srgbClr val="0000FF"/>
                </a:solidFill>
                <a:latin typeface="Arial Black" panose="020B0A04020102020204" pitchFamily="34" charset="0"/>
              </a:rPr>
              <a:t>Recommended actions to develop &amp; promote the use of safer vehicles </a:t>
            </a:r>
          </a:p>
        </p:txBody>
      </p:sp>
      <p:sp>
        <p:nvSpPr>
          <p:cNvPr id="160" name="TextBox 1"/>
          <p:cNvSpPr txBox="1"/>
          <p:nvPr/>
        </p:nvSpPr>
        <p:spPr>
          <a:xfrm>
            <a:off x="1075322" y="2340630"/>
            <a:ext cx="3416798" cy="5313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IN" sz="1050" b="1" dirty="0">
                <a:solidFill>
                  <a:srgbClr val="757070">
                    <a:lumMod val="75000"/>
                  </a:srgbClr>
                </a:solidFill>
              </a:rPr>
              <a:t>seat belts, air bags and active safety systems such as ABS &amp; ESC fitted as standard, air quality, vehicle disposal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83954" y="17938"/>
            <a:ext cx="257609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1400" b="1" dirty="0">
                <a:solidFill>
                  <a:srgbClr val="C00000"/>
                </a:solidFill>
                <a:latin typeface="Arial" panose="020B0604020202020204" pitchFamily="34" charset="0"/>
              </a:rPr>
              <a:t>India’s Safety Commitments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5932" y="1428750"/>
            <a:ext cx="29991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N" sz="1350" b="1" i="1" dirty="0">
                <a:solidFill>
                  <a:srgbClr val="0000FF"/>
                </a:solidFill>
              </a:rPr>
              <a:t>Excerpts from Brasilia Declaration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640" y="385358"/>
            <a:ext cx="82043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India is a signatory to Brasilia Declaration and is committed to reduce the number of road accidents and fatalities.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/>
              <a:t> - Reference – Report : Road Accidents in India 2015 – </a:t>
            </a:r>
            <a:r>
              <a:rPr lang="en-IN" sz="1400" dirty="0" err="1"/>
              <a:t>MoRTH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40211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8" grpId="0" animBg="1"/>
      <p:bldP spid="9" grpId="0" animBg="1"/>
      <p:bldP spid="10" grpId="0" animBg="1"/>
      <p:bldP spid="161" grpId="0"/>
      <p:bldP spid="162" grpId="0"/>
      <p:bldP spid="15" grpId="0" animBg="1"/>
      <p:bldP spid="16" grpId="0" animBg="1"/>
      <p:bldP spid="165" grpId="0"/>
      <p:bldP spid="12" grpId="0" animBg="1"/>
      <p:bldP spid="13" grpId="0" animBg="1"/>
      <p:bldP spid="18" grpId="0"/>
      <p:bldP spid="1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D8AA572-7F8E-4479-88D7-C363BF96693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tage 5 - Main Title"/>
          <p:cNvSpPr>
            <a:spLocks noChangeArrowheads="1"/>
          </p:cNvSpPr>
          <p:nvPr/>
        </p:nvSpPr>
        <p:spPr bwMode="auto">
          <a:xfrm>
            <a:off x="5342885" y="3298447"/>
            <a:ext cx="210641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en-US" sz="1350" b="1" dirty="0">
                <a:solidFill>
                  <a:schemeClr val="accent6"/>
                </a:solidFill>
                <a:latin typeface="+mn-lt"/>
              </a:rPr>
              <a:t>The child restraint regulation </a:t>
            </a:r>
            <a:endParaRPr lang="en-US" altLang="en-US" sz="105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Stage 5 - Circle"/>
          <p:cNvSpPr>
            <a:spLocks noChangeArrowheads="1"/>
          </p:cNvSpPr>
          <p:nvPr/>
        </p:nvSpPr>
        <p:spPr bwMode="auto">
          <a:xfrm>
            <a:off x="4709369" y="3153068"/>
            <a:ext cx="482724" cy="4827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8" name="Stage 5 - Number"/>
          <p:cNvSpPr>
            <a:spLocks noChangeArrowheads="1"/>
          </p:cNvSpPr>
          <p:nvPr/>
        </p:nvSpPr>
        <p:spPr bwMode="auto">
          <a:xfrm>
            <a:off x="4867375" y="3187738"/>
            <a:ext cx="166713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560" b="1" dirty="0">
                <a:solidFill>
                  <a:srgbClr val="FFFFFF"/>
                </a:solidFill>
                <a:latin typeface="+mn-lt"/>
              </a:rPr>
              <a:t>5</a:t>
            </a:r>
            <a:endParaRPr lang="en-US" altLang="en-US" sz="975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Stage 4 - Main Title"/>
          <p:cNvSpPr>
            <a:spLocks noChangeArrowheads="1"/>
          </p:cNvSpPr>
          <p:nvPr/>
        </p:nvSpPr>
        <p:spPr bwMode="auto">
          <a:xfrm>
            <a:off x="5342885" y="2668264"/>
            <a:ext cx="171008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en-US" sz="135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seat-belt regulation</a:t>
            </a:r>
          </a:p>
        </p:txBody>
      </p:sp>
      <p:sp>
        <p:nvSpPr>
          <p:cNvPr id="11" name="Stage 4 - Circle"/>
          <p:cNvSpPr>
            <a:spLocks noChangeArrowheads="1"/>
          </p:cNvSpPr>
          <p:nvPr/>
        </p:nvSpPr>
        <p:spPr bwMode="auto">
          <a:xfrm>
            <a:off x="4709369" y="2545721"/>
            <a:ext cx="482724" cy="4827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12" name="Stage 4 - Number"/>
          <p:cNvSpPr>
            <a:spLocks noChangeArrowheads="1"/>
          </p:cNvSpPr>
          <p:nvPr/>
        </p:nvSpPr>
        <p:spPr bwMode="auto">
          <a:xfrm>
            <a:off x="4865537" y="2585883"/>
            <a:ext cx="166713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560" b="1" dirty="0">
                <a:solidFill>
                  <a:srgbClr val="FFFFFF"/>
                </a:solidFill>
                <a:latin typeface="+mn-lt"/>
              </a:rPr>
              <a:t>4</a:t>
            </a:r>
            <a:endParaRPr lang="en-US" altLang="en-US" sz="975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Stage 3 - Main Title"/>
          <p:cNvSpPr>
            <a:spLocks noChangeArrowheads="1"/>
          </p:cNvSpPr>
          <p:nvPr/>
        </p:nvSpPr>
        <p:spPr bwMode="auto">
          <a:xfrm>
            <a:off x="5324212" y="2015751"/>
            <a:ext cx="198464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en-US" sz="1350" b="1" dirty="0">
                <a:solidFill>
                  <a:srgbClr val="0033CC"/>
                </a:solidFill>
                <a:latin typeface="+mn-lt"/>
              </a:rPr>
              <a:t>Pedestrian front protection </a:t>
            </a:r>
            <a:endParaRPr lang="en-US" altLang="en-US" sz="105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5" name="Stage 3 - Circle"/>
          <p:cNvSpPr>
            <a:spLocks noChangeAspect="1" noChangeArrowheads="1"/>
          </p:cNvSpPr>
          <p:nvPr/>
        </p:nvSpPr>
        <p:spPr bwMode="auto">
          <a:xfrm>
            <a:off x="4709369" y="1905056"/>
            <a:ext cx="484775" cy="4847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16" name="Stage 3 - Number"/>
          <p:cNvSpPr>
            <a:spLocks noChangeArrowheads="1"/>
          </p:cNvSpPr>
          <p:nvPr/>
        </p:nvSpPr>
        <p:spPr bwMode="auto">
          <a:xfrm>
            <a:off x="4866890" y="1933370"/>
            <a:ext cx="166713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560" b="1" dirty="0">
                <a:solidFill>
                  <a:srgbClr val="FFFFFF"/>
                </a:solidFill>
                <a:latin typeface="+mn-lt"/>
              </a:rPr>
              <a:t>3</a:t>
            </a:r>
            <a:endParaRPr lang="en-US" altLang="en-US" sz="256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tage 2 - Main Title"/>
          <p:cNvSpPr>
            <a:spLocks noChangeArrowheads="1"/>
          </p:cNvSpPr>
          <p:nvPr/>
        </p:nvSpPr>
        <p:spPr bwMode="auto">
          <a:xfrm>
            <a:off x="5324212" y="1438639"/>
            <a:ext cx="19401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en-US" sz="135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Electronic Stability Control </a:t>
            </a:r>
          </a:p>
        </p:txBody>
      </p:sp>
      <p:sp>
        <p:nvSpPr>
          <p:cNvPr id="20" name="Stage 2 - Circle"/>
          <p:cNvSpPr>
            <a:spLocks noChangeArrowheads="1"/>
          </p:cNvSpPr>
          <p:nvPr/>
        </p:nvSpPr>
        <p:spPr bwMode="auto">
          <a:xfrm>
            <a:off x="4709369" y="1308381"/>
            <a:ext cx="482724" cy="4827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21" name="Stage 2 - Number"/>
          <p:cNvSpPr>
            <a:spLocks noChangeArrowheads="1"/>
          </p:cNvSpPr>
          <p:nvPr/>
        </p:nvSpPr>
        <p:spPr bwMode="auto">
          <a:xfrm>
            <a:off x="4865537" y="1339867"/>
            <a:ext cx="166713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560" b="1" dirty="0">
                <a:solidFill>
                  <a:srgbClr val="FFFFFF"/>
                </a:solidFill>
                <a:latin typeface="+mn-lt"/>
              </a:rPr>
              <a:t>2</a:t>
            </a:r>
            <a:endParaRPr lang="en-US" altLang="en-US" sz="975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4" name="Stage 1 - Main Title"/>
          <p:cNvSpPr>
            <a:spLocks noChangeArrowheads="1"/>
          </p:cNvSpPr>
          <p:nvPr/>
        </p:nvSpPr>
        <p:spPr bwMode="auto">
          <a:xfrm>
            <a:off x="5290333" y="719896"/>
            <a:ext cx="2827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IN" altLang="en-US" sz="1350" b="1" dirty="0">
                <a:solidFill>
                  <a:srgbClr val="C00000"/>
                </a:solidFill>
                <a:latin typeface="+mn-lt"/>
              </a:rPr>
              <a:t>Frontal impact protection and side impact protection </a:t>
            </a:r>
            <a:endParaRPr lang="en-US" altLang="en-US" sz="105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Stage 1 - Circle"/>
          <p:cNvSpPr>
            <a:spLocks noChangeArrowheads="1"/>
          </p:cNvSpPr>
          <p:nvPr/>
        </p:nvSpPr>
        <p:spPr bwMode="auto">
          <a:xfrm>
            <a:off x="4709369" y="693808"/>
            <a:ext cx="482724" cy="4827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26" name="Stage 1 - Number"/>
          <p:cNvSpPr>
            <a:spLocks noChangeArrowheads="1"/>
          </p:cNvSpPr>
          <p:nvPr/>
        </p:nvSpPr>
        <p:spPr bwMode="auto">
          <a:xfrm>
            <a:off x="4867375" y="716648"/>
            <a:ext cx="166713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560" b="1" dirty="0">
                <a:solidFill>
                  <a:srgbClr val="FFFFFF"/>
                </a:solidFill>
                <a:latin typeface="+mn-lt"/>
              </a:rPr>
              <a:t>1</a:t>
            </a:r>
            <a:endParaRPr lang="en-US" altLang="en-US" sz="975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7" name="Subtitle"/>
          <p:cNvSpPr>
            <a:spLocks noChangeArrowheads="1"/>
          </p:cNvSpPr>
          <p:nvPr/>
        </p:nvSpPr>
        <p:spPr bwMode="auto">
          <a:xfrm>
            <a:off x="1016360" y="1525977"/>
            <a:ext cx="2705770" cy="22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IN" altLang="en-US" sz="1350" b="1" dirty="0">
                <a:latin typeface="+mn-lt"/>
              </a:rPr>
              <a:t>Objective</a:t>
            </a:r>
            <a:r>
              <a:rPr lang="en-IN" altLang="en-US" sz="1350" dirty="0">
                <a:latin typeface="+mn-lt"/>
              </a:rPr>
              <a:t>: </a:t>
            </a:r>
          </a:p>
          <a:p>
            <a:pPr>
              <a:lnSpc>
                <a:spcPct val="100000"/>
              </a:lnSpc>
              <a:buNone/>
            </a:pPr>
            <a:r>
              <a:rPr lang="en-IN" altLang="en-US" sz="1350" dirty="0">
                <a:latin typeface="+mn-lt"/>
              </a:rPr>
              <a:t>Eliminate production (and importation) of substandard new vehicles. </a:t>
            </a:r>
            <a:r>
              <a:rPr lang="en-IN" altLang="en-US" sz="975" dirty="0"/>
              <a:t>	</a:t>
            </a:r>
          </a:p>
          <a:p>
            <a:endParaRPr lang="en-IN" altLang="en-US" sz="975" dirty="0"/>
          </a:p>
          <a:p>
            <a:pPr>
              <a:lnSpc>
                <a:spcPct val="100000"/>
              </a:lnSpc>
              <a:buNone/>
            </a:pPr>
            <a:r>
              <a:rPr lang="en-IN" altLang="en-US" sz="1350" b="1" dirty="0">
                <a:latin typeface="+mn-lt"/>
              </a:rPr>
              <a:t>Target: </a:t>
            </a:r>
          </a:p>
          <a:p>
            <a:pPr>
              <a:lnSpc>
                <a:spcPct val="100000"/>
              </a:lnSpc>
              <a:buNone/>
            </a:pPr>
            <a:r>
              <a:rPr lang="en-IN" altLang="en-US" sz="1350" dirty="0">
                <a:latin typeface="+mn-lt"/>
              </a:rPr>
              <a:t>100% of new vehicles (defined as produced or sold) meeting priority standards (based on UN regulations or equivalent recognised national standards). </a:t>
            </a:r>
            <a:endParaRPr lang="en-US" altLang="en-US" sz="1350" dirty="0">
              <a:latin typeface="+mn-lt"/>
            </a:endParaRPr>
          </a:p>
        </p:txBody>
      </p:sp>
      <p:sp>
        <p:nvSpPr>
          <p:cNvPr id="28" name="Main Title"/>
          <p:cNvSpPr>
            <a:spLocks noChangeArrowheads="1"/>
          </p:cNvSpPr>
          <p:nvPr/>
        </p:nvSpPr>
        <p:spPr bwMode="auto">
          <a:xfrm>
            <a:off x="1026775" y="1073569"/>
            <a:ext cx="24367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b="1" dirty="0">
                <a:solidFill>
                  <a:srgbClr val="757070"/>
                </a:solidFill>
                <a:latin typeface="+mn-lt"/>
              </a:rPr>
              <a:t>Core Area - Safer Vehicles</a:t>
            </a:r>
            <a:endParaRPr lang="en-US" altLang="en-US" sz="1050" dirty="0">
              <a:solidFill>
                <a:srgbClr val="757070"/>
              </a:solidFill>
              <a:latin typeface="+mn-lt"/>
            </a:endParaRPr>
          </a:p>
        </p:txBody>
      </p:sp>
      <p:sp>
        <p:nvSpPr>
          <p:cNvPr id="33" name="Stage 5 - Main Title"/>
          <p:cNvSpPr>
            <a:spLocks noChangeArrowheads="1"/>
          </p:cNvSpPr>
          <p:nvPr/>
        </p:nvSpPr>
        <p:spPr bwMode="auto">
          <a:xfrm>
            <a:off x="5342885" y="3866035"/>
            <a:ext cx="278034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en-US" sz="1350" b="1" dirty="0">
                <a:solidFill>
                  <a:srgbClr val="0000FF"/>
                </a:solidFill>
                <a:latin typeface="+mn-lt"/>
              </a:rPr>
              <a:t>Motorcycle antilock braking systems </a:t>
            </a:r>
            <a:endParaRPr lang="en-US" altLang="en-US" sz="105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4" name="Stage 5 - Circle"/>
          <p:cNvSpPr>
            <a:spLocks noChangeArrowheads="1"/>
          </p:cNvSpPr>
          <p:nvPr/>
        </p:nvSpPr>
        <p:spPr bwMode="auto">
          <a:xfrm>
            <a:off x="4712102" y="3745787"/>
            <a:ext cx="482724" cy="48272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975">
              <a:solidFill>
                <a:prstClr val="black"/>
              </a:solidFill>
            </a:endParaRPr>
          </a:p>
        </p:txBody>
      </p:sp>
      <p:sp>
        <p:nvSpPr>
          <p:cNvPr id="35" name="Stage 5 - Number"/>
          <p:cNvSpPr>
            <a:spLocks noChangeArrowheads="1"/>
          </p:cNvSpPr>
          <p:nvPr/>
        </p:nvSpPr>
        <p:spPr bwMode="auto">
          <a:xfrm>
            <a:off x="4870107" y="3778907"/>
            <a:ext cx="166713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560" b="1" dirty="0">
                <a:solidFill>
                  <a:srgbClr val="FFFFFF"/>
                </a:solidFill>
                <a:latin typeface="+mn-lt"/>
              </a:rPr>
              <a:t>6</a:t>
            </a:r>
            <a:endParaRPr lang="en-US" altLang="en-US" sz="975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53283" y="25619"/>
            <a:ext cx="443743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1400" b="1" dirty="0">
                <a:solidFill>
                  <a:srgbClr val="C00000"/>
                </a:solidFill>
                <a:latin typeface="Arial" panose="020B0604020202020204" pitchFamily="34" charset="0"/>
              </a:rPr>
              <a:t>Candidate global targets and indicators for review</a:t>
            </a:r>
          </a:p>
        </p:txBody>
      </p:sp>
    </p:spTree>
    <p:extLst>
      <p:ext uri="{BB962C8B-B14F-4D97-AF65-F5344CB8AC3E}">
        <p14:creationId xmlns:p14="http://schemas.microsoft.com/office/powerpoint/2010/main" val="19270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11" grpId="0" animBg="1"/>
      <p:bldP spid="12" grpId="0"/>
      <p:bldP spid="14" grpId="0"/>
      <p:bldP spid="15" grpId="0" animBg="1"/>
      <p:bldP spid="16" grpId="0"/>
      <p:bldP spid="19" grpId="0"/>
      <p:bldP spid="20" grpId="0" animBg="1"/>
      <p:bldP spid="21" grpId="0"/>
      <p:bldP spid="24" grpId="0"/>
      <p:bldP spid="25" grpId="0" animBg="1"/>
      <p:bldP spid="26" grpId="0"/>
      <p:bldP spid="27" grpId="0"/>
      <p:bldP spid="28" grpId="0"/>
      <p:bldP spid="33" grpId="0"/>
      <p:bldP spid="34" grpId="0" animBg="1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50">
      <a:dk1>
        <a:srgbClr val="000000"/>
      </a:dk1>
      <a:lt1>
        <a:srgbClr val="FFFFFF"/>
      </a:lt1>
      <a:dk2>
        <a:srgbClr val="141E3C"/>
      </a:dk2>
      <a:lt2>
        <a:srgbClr val="D8D8D8"/>
      </a:lt2>
      <a:accent1>
        <a:srgbClr val="597DBE"/>
      </a:accent1>
      <a:accent2>
        <a:srgbClr val="00B3FF"/>
      </a:accent2>
      <a:accent3>
        <a:srgbClr val="14BE91"/>
      </a:accent3>
      <a:accent4>
        <a:srgbClr val="8CC81E"/>
      </a:accent4>
      <a:accent5>
        <a:srgbClr val="FFA000"/>
      </a:accent5>
      <a:accent6>
        <a:srgbClr val="FA3C28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Easy_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3E2A"/>
      </a:accent1>
      <a:accent2>
        <a:srgbClr val="3EC2C7"/>
      </a:accent2>
      <a:accent3>
        <a:srgbClr val="282E48"/>
      </a:accent3>
      <a:accent4>
        <a:srgbClr val="C43273"/>
      </a:accent4>
      <a:accent5>
        <a:srgbClr val="FFFF00"/>
      </a:accent5>
      <a:accent6>
        <a:srgbClr val="E5EFC1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2282</Words>
  <Application>Microsoft Office PowerPoint</Application>
  <PresentationFormat>画面に合わせる (16:9)</PresentationFormat>
  <Paragraphs>455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24</vt:i4>
      </vt:variant>
    </vt:vector>
  </HeadingPairs>
  <TitlesOfParts>
    <vt:vector size="38" baseType="lpstr">
      <vt:lpstr>Roboto</vt:lpstr>
      <vt:lpstr>Arial</vt:lpstr>
      <vt:lpstr>Arial Black</vt:lpstr>
      <vt:lpstr>Calibri</vt:lpstr>
      <vt:lpstr>Calibri Light</vt:lpstr>
      <vt:lpstr>Century Gothic</vt:lpstr>
      <vt:lpstr>Century Schoolbook</vt:lpstr>
      <vt:lpstr>Wingdings</vt:lpstr>
      <vt:lpstr>1_Office Theme</vt:lpstr>
      <vt:lpstr>2_Office Theme</vt:lpstr>
      <vt:lpstr>Office Theme</vt:lpstr>
      <vt:lpstr>3_Office Theme</vt:lpstr>
      <vt:lpstr>4_Office Theme</vt:lpstr>
      <vt:lpstr>8_Office Theme</vt:lpstr>
      <vt:lpstr>  The 11th Public and Private Joint Forum In Asian Region (January 26-27,  2021)  Country Report on 'Recent situation of the measures related to  vehicle safety and environment'  India  </vt:lpstr>
      <vt:lpstr>PowerPoint プレゼンテーション</vt:lpstr>
      <vt:lpstr>PowerPoint プレゼンテーション</vt:lpstr>
      <vt:lpstr>National Committees - Composition</vt:lpstr>
      <vt:lpstr>Features of Indian Type Approval System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Safety Norms – History / Future </vt:lpstr>
      <vt:lpstr>PowerPoint プレゼンテーション</vt:lpstr>
      <vt:lpstr>Main slide – used for hyperlink interaction do not delete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eclipse</dc:creator>
  <cp:lastModifiedBy>N.Mori</cp:lastModifiedBy>
  <cp:revision>242</cp:revision>
  <dcterms:created xsi:type="dcterms:W3CDTF">2011-04-15T19:17:51Z</dcterms:created>
  <dcterms:modified xsi:type="dcterms:W3CDTF">2021-01-25T05:35:48Z</dcterms:modified>
</cp:coreProperties>
</file>